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95" r:id="rId3"/>
    <p:sldId id="296" r:id="rId4"/>
    <p:sldId id="288" r:id="rId5"/>
    <p:sldId id="289" r:id="rId6"/>
    <p:sldId id="293" r:id="rId7"/>
    <p:sldId id="290" r:id="rId8"/>
    <p:sldId id="291" r:id="rId9"/>
    <p:sldId id="292" r:id="rId10"/>
    <p:sldId id="2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D9D9D9"/>
    <a:srgbClr val="DAE3F3"/>
    <a:srgbClr val="D75D01"/>
    <a:srgbClr val="9E5627"/>
    <a:srgbClr val="F4B183"/>
    <a:srgbClr val="FDCD00"/>
    <a:srgbClr val="A9A9A9"/>
    <a:srgbClr val="0072B0"/>
    <a:srgbClr val="0C9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6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 w="31750">
              <a:solidFill>
                <a:schemeClr val="lt1"/>
              </a:solidFill>
            </a:ln>
            <a:effectLst>
              <a:softEdge rad="0"/>
            </a:effectLst>
          </c:spPr>
          <c:dPt>
            <c:idx val="0"/>
            <c:bubble3D val="0"/>
            <c:spPr>
              <a:solidFill>
                <a:srgbClr val="F4B183"/>
              </a:solidFill>
              <a:ln w="31750">
                <a:solidFill>
                  <a:schemeClr val="lt1"/>
                </a:solidFill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58F8-40D4-A697-C35026B9041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31750">
                <a:solidFill>
                  <a:schemeClr val="lt1"/>
                </a:solidFill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3-58F8-40D4-A697-C35026B90415}"/>
              </c:ext>
            </c:extLst>
          </c:dPt>
          <c:dPt>
            <c:idx val="2"/>
            <c:bubble3D val="0"/>
            <c:spPr>
              <a:solidFill>
                <a:srgbClr val="F4B183"/>
              </a:solidFill>
              <a:ln w="31750">
                <a:solidFill>
                  <a:schemeClr val="lt1"/>
                </a:solidFill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5-58F8-40D4-A697-C35026B90415}"/>
              </c:ext>
            </c:extLst>
          </c:dPt>
          <c:dPt>
            <c:idx val="3"/>
            <c:bubble3D val="0"/>
            <c:spPr>
              <a:solidFill>
                <a:schemeClr val="accent1">
                  <a:lumMod val="75000"/>
                </a:schemeClr>
              </a:solidFill>
              <a:ln w="31750">
                <a:solidFill>
                  <a:schemeClr val="lt1"/>
                </a:solidFill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7-58F8-40D4-A697-C35026B90415}"/>
              </c:ext>
            </c:extLst>
          </c:dPt>
          <c:val>
            <c:numRef>
              <c:f>Sheet1!$A$1:$A$4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60</c:v>
                </c:pt>
                <c:pt idx="3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8F8-40D4-A697-C35026B90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aw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24F4-5B50-069D-1B8D-6440158C8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EB0AB-6EFC-64CE-16B3-2E09C1FD9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737B2-2BBC-1D22-2502-FA30F358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8D4B2-2FF2-3F85-31D2-E4CEF77F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572E9-6B79-97D8-0130-2EF47FD8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9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E3234-47BA-C238-26BA-640496D5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AC274-DB15-9BD8-07D7-D87C99D3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9988A-7E22-ADE1-20CB-FE5C273C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C0FD3-EAF9-1BDB-DA09-9B2B0A6AE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7472-C0D2-589F-AC7C-74D04287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2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C8D186-B60A-1702-D572-1C77C37ABC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BCBF1-5194-28E2-B853-DE2727C8C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15EFB-D120-F787-4CB6-99D68EBE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731FC-E9C1-67C5-799D-F4ED1986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8592C-C19A-BC61-2A51-CEBB3774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AE3B-2F89-6F3B-45CA-B155B029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0577B-CED8-EBAF-CD73-6EB4D485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8B8ED-037D-1E30-BB64-920151DC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16D7C-503E-894A-BA81-4979D1B1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7A484-456D-9D82-5E09-5EA833C8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7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DB7F-70D7-B2C0-1B00-03BCC01A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5C69C-3E75-81C0-09A3-FDA546E92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DA4BB-C154-D412-81F2-8ED5DC64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8CD55-4260-FADC-0CB1-E5169235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610B5-9A6B-E986-DA32-2E6EC57D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1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F59F-9863-2956-F044-74113160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9640-C3EE-D603-4476-4B13053D3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453BB-1891-3FFC-396A-5DA639E1E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045CA-C75B-9BE7-2BDD-0B81D213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A3A77-3625-93A4-27E6-402FC1B7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E20B2-7053-A6E3-A5CC-02D889C1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5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AC4F-18F2-4683-B97D-E4CCAAAF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1AE94-3DFE-1E1B-BF53-A58B80697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5A1BA-7945-CD1A-C280-D8249E644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06999-9330-FC2B-8F4F-20C2995DB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9F6F10-FFC1-BE9D-1840-877F53073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2DE34-86BE-40E0-79BB-E4B735CE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5F3C0B-BE41-9069-1DE7-E1656AD56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E20DE-F947-02E3-EE00-E9EB31C7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1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6A43-05C4-F238-9722-3E5586A3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82CE9-97D6-859F-5F28-F51BF146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6A798-03C9-D0A0-4780-A8E9BA40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D3C6C-024A-080F-F687-A26EF8C8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6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5F6E9-09FA-CD5D-D1C3-442BBB05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2D6EF-D6F1-A1C6-4DAC-7D952168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4AA30-6C20-9A0E-3473-9CE5631A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4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FB30-8FC7-61DA-33DE-9F451841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19ED-CB0A-4A30-45E9-7269C9B2A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A09B2-F8F8-9AF3-7248-1A980CE75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73187-8FE2-8A13-EE6D-8786114AF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7C259-8002-2431-9B00-D14088ECD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D9C23-4C4C-915C-3F45-0C505991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8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5FFE-F25B-D663-BEE5-D060CE84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DFD2BA-66B5-749B-455A-C6929E1C5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47906-E15F-46AD-89AE-41FC5B5BF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D7340-42DE-2D00-3660-DDDBEB21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B5BB9-3FBE-800C-D927-CD52108A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9C49C-4C78-902B-E207-85DB4C3D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9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6D78A6-1D70-E57F-B8E5-B30D633A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2D9F6-9D4C-FD1C-F9BE-C442140F9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51403-2985-2DA5-1FC2-40CD2C39F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25370-2E80-48EE-B806-324B4CE33CD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6FA1A-A705-CB46-FE62-BB50D99C3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3B01B-EE31-86B9-710D-AE8746B79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27038-C4FF-478A-B9E3-ED696047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2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0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1.png"/><Relationship Id="rId5" Type="http://schemas.openxmlformats.org/officeDocument/2006/relationships/image" Target="../media/image150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C1D579-F68F-376A-06BB-0B85C521963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270B0EA-48FF-3162-89E3-1F0A180B0C6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Picture 52" descr="A planet earth with the ocean and land&#10;&#10;Description automatically generated with medium confidence">
              <a:extLst>
                <a:ext uri="{FF2B5EF4-FFF2-40B4-BE49-F238E27FC236}">
                  <a16:creationId xmlns:a16="http://schemas.microsoft.com/office/drawing/2014/main" id="{7BEA9819-5049-96BC-0E7B-79D1CB99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905"/>
            <a:stretch/>
          </p:blipFill>
          <p:spPr>
            <a:xfrm>
              <a:off x="211001" y="3750377"/>
              <a:ext cx="3818794" cy="285460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AF5473-3742-0A92-D567-74B715C91E6B}"/>
                </a:ext>
              </a:extLst>
            </p:cNvPr>
            <p:cNvGrpSpPr/>
            <p:nvPr/>
          </p:nvGrpSpPr>
          <p:grpSpPr>
            <a:xfrm>
              <a:off x="201704" y="95250"/>
              <a:ext cx="11871619" cy="6676771"/>
              <a:chOff x="201704" y="95250"/>
              <a:chExt cx="11871619" cy="667677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46A77C5-BD1D-C633-B81C-EE8FA95382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4225" y="207264"/>
                <a:ext cx="1895563" cy="2433542"/>
              </a:xfrm>
              <a:prstGeom prst="line">
                <a:avLst/>
              </a:prstGeom>
              <a:ln w="12700" cap="rnd"/>
              <a:effectLst>
                <a:softEdge rad="0"/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E060367-70FB-2993-02D5-2D8A13CA12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4225" y="2669381"/>
                <a:ext cx="1886038" cy="982123"/>
              </a:xfrm>
              <a:prstGeom prst="line">
                <a:avLst/>
              </a:prstGeom>
              <a:ln w="12700" cap="rnd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2AB4509-52D0-37AF-6302-8D10468904B0}"/>
                  </a:ext>
                </a:extLst>
              </p:cNvPr>
              <p:cNvSpPr/>
              <p:nvPr/>
            </p:nvSpPr>
            <p:spPr>
              <a:xfrm>
                <a:off x="5834408" y="472888"/>
                <a:ext cx="5912224" cy="591222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5912224"/>
                          <a:gd name="connsiteY0" fmla="*/ 2956112 h 5912224"/>
                          <a:gd name="connsiteX1" fmla="*/ 2956112 w 5912224"/>
                          <a:gd name="connsiteY1" fmla="*/ 0 h 5912224"/>
                          <a:gd name="connsiteX2" fmla="*/ 5912224 w 5912224"/>
                          <a:gd name="connsiteY2" fmla="*/ 2956112 h 5912224"/>
                          <a:gd name="connsiteX3" fmla="*/ 2956112 w 5912224"/>
                          <a:gd name="connsiteY3" fmla="*/ 5912224 h 5912224"/>
                          <a:gd name="connsiteX4" fmla="*/ 0 w 5912224"/>
                          <a:gd name="connsiteY4" fmla="*/ 2956112 h 59122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12224" h="5912224" fill="none" extrusionOk="0">
                            <a:moveTo>
                              <a:pt x="0" y="2956112"/>
                            </a:moveTo>
                            <a:cubicBezTo>
                              <a:pt x="146630" y="1340891"/>
                              <a:pt x="1452251" y="-264977"/>
                              <a:pt x="2956112" y="0"/>
                            </a:cubicBezTo>
                            <a:cubicBezTo>
                              <a:pt x="4475087" y="-17403"/>
                              <a:pt x="5734179" y="1491124"/>
                              <a:pt x="5912224" y="2956112"/>
                            </a:cubicBezTo>
                            <a:cubicBezTo>
                              <a:pt x="5882615" y="4306362"/>
                              <a:pt x="4440363" y="6118410"/>
                              <a:pt x="2956112" y="5912224"/>
                            </a:cubicBezTo>
                            <a:cubicBezTo>
                              <a:pt x="1552600" y="6040486"/>
                              <a:pt x="79451" y="4607831"/>
                              <a:pt x="0" y="2956112"/>
                            </a:cubicBezTo>
                            <a:close/>
                          </a:path>
                          <a:path w="5912224" h="5912224" stroke="0" extrusionOk="0">
                            <a:moveTo>
                              <a:pt x="0" y="2956112"/>
                            </a:moveTo>
                            <a:cubicBezTo>
                              <a:pt x="-277407" y="1152385"/>
                              <a:pt x="997786" y="122244"/>
                              <a:pt x="2956112" y="0"/>
                            </a:cubicBezTo>
                            <a:cubicBezTo>
                              <a:pt x="4986160" y="83669"/>
                              <a:pt x="5818523" y="1326475"/>
                              <a:pt x="5912224" y="2956112"/>
                            </a:cubicBezTo>
                            <a:cubicBezTo>
                              <a:pt x="5618645" y="4875424"/>
                              <a:pt x="4562506" y="6057159"/>
                              <a:pt x="2956112" y="5912224"/>
                            </a:cubicBezTo>
                            <a:cubicBezTo>
                              <a:pt x="942507" y="5703776"/>
                              <a:pt x="384417" y="4772405"/>
                              <a:pt x="0" y="295611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2" name="Chart 31">
                <a:extLst>
                  <a:ext uri="{FF2B5EF4-FFF2-40B4-BE49-F238E27FC236}">
                    <a16:creationId xmlns:a16="http://schemas.microsoft.com/office/drawing/2014/main" id="{31596212-B8A5-5251-C456-4AD12FC8D2C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57545963"/>
                  </p:ext>
                </p:extLst>
              </p:nvPr>
            </p:nvGraphicFramePr>
            <p:xfrm>
              <a:off x="5753100" y="95250"/>
              <a:ext cx="6086476" cy="66675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52A790-78D4-EAEE-C4D5-2CBCEA726C35}"/>
                  </a:ext>
                </a:extLst>
              </p:cNvPr>
              <p:cNvSpPr txBox="1"/>
              <p:nvPr/>
            </p:nvSpPr>
            <p:spPr>
              <a:xfrm>
                <a:off x="6451977" y="2547502"/>
                <a:ext cx="20697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Foraging Ground</a:t>
                </a:r>
              </a:p>
              <a:p>
                <a:pPr algn="ctr"/>
                <a:r>
                  <a:rPr lang="en-US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~120-200 days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DF0277-920F-3530-9E2F-E1FDF0C68FF1}"/>
                  </a:ext>
                </a:extLst>
              </p:cNvPr>
              <p:cNvSpPr txBox="1"/>
              <p:nvPr/>
            </p:nvSpPr>
            <p:spPr>
              <a:xfrm>
                <a:off x="9226045" y="3314319"/>
                <a:ext cx="20826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Breeding Ground</a:t>
                </a:r>
              </a:p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~30-120 days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64F0D5-7940-6A8B-48C5-A2C9CC93E48A}"/>
                  </a:ext>
                </a:extLst>
              </p:cNvPr>
              <p:cNvSpPr txBox="1"/>
              <p:nvPr/>
            </p:nvSpPr>
            <p:spPr>
              <a:xfrm>
                <a:off x="9063022" y="1316340"/>
                <a:ext cx="15953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Equatorward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Migration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~30-90 days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992AB6-B1E7-4CBF-0742-D111890C2FBE}"/>
                  </a:ext>
                </a:extLst>
              </p:cNvPr>
              <p:cNvSpPr txBox="1"/>
              <p:nvPr/>
            </p:nvSpPr>
            <p:spPr>
              <a:xfrm>
                <a:off x="8133569" y="4639797"/>
                <a:ext cx="14991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Poleward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Migration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~30-90 days</a:t>
                </a: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946BF79-CE66-217C-6108-B58683F29E52}"/>
                  </a:ext>
                </a:extLst>
              </p:cNvPr>
              <p:cNvGrpSpPr/>
              <p:nvPr/>
            </p:nvGrpSpPr>
            <p:grpSpPr>
              <a:xfrm rot="16200000">
                <a:off x="8034178" y="512063"/>
                <a:ext cx="1481390" cy="707954"/>
                <a:chOff x="2492160" y="1483336"/>
                <a:chExt cx="7070794" cy="3379114"/>
              </a:xfrm>
              <a:effectLst>
                <a:glow rad="127000">
                  <a:schemeClr val="bg1"/>
                </a:glow>
              </a:effectLst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4DE28EAA-2B9A-07D0-EEE7-824B4F304C61}"/>
                    </a:ext>
                  </a:extLst>
                </p:cNvPr>
                <p:cNvSpPr/>
                <p:nvPr/>
              </p:nvSpPr>
              <p:spPr>
                <a:xfrm>
                  <a:off x="6108043" y="1483336"/>
                  <a:ext cx="1428454" cy="1151967"/>
                </a:xfrm>
                <a:custGeom>
                  <a:avLst/>
                  <a:gdLst>
                    <a:gd name="connsiteX0" fmla="*/ 1428455 w 1428455"/>
                    <a:gd name="connsiteY0" fmla="*/ 1151967 h 1151967"/>
                    <a:gd name="connsiteX1" fmla="*/ 1371305 w 1428455"/>
                    <a:gd name="connsiteY1" fmla="*/ 1034809 h 1151967"/>
                    <a:gd name="connsiteX2" fmla="*/ 1240813 w 1428455"/>
                    <a:gd name="connsiteY2" fmla="*/ 905269 h 1151967"/>
                    <a:gd name="connsiteX3" fmla="*/ 1162708 w 1428455"/>
                    <a:gd name="connsiteY3" fmla="*/ 791922 h 1151967"/>
                    <a:gd name="connsiteX4" fmla="*/ 1117940 w 1428455"/>
                    <a:gd name="connsiteY4" fmla="*/ 654762 h 1151967"/>
                    <a:gd name="connsiteX5" fmla="*/ 1060790 w 1428455"/>
                    <a:gd name="connsiteY5" fmla="*/ 649047 h 1151967"/>
                    <a:gd name="connsiteX6" fmla="*/ 1026500 w 1428455"/>
                    <a:gd name="connsiteY6" fmla="*/ 576657 h 1151967"/>
                    <a:gd name="connsiteX7" fmla="*/ 936965 w 1428455"/>
                    <a:gd name="connsiteY7" fmla="*/ 545224 h 1151967"/>
                    <a:gd name="connsiteX8" fmla="*/ 896008 w 1428455"/>
                    <a:gd name="connsiteY8" fmla="*/ 477597 h 1151967"/>
                    <a:gd name="connsiteX9" fmla="*/ 808378 w 1428455"/>
                    <a:gd name="connsiteY9" fmla="*/ 397587 h 1151967"/>
                    <a:gd name="connsiteX10" fmla="*/ 744560 w 1428455"/>
                    <a:gd name="connsiteY10" fmla="*/ 358534 h 1151967"/>
                    <a:gd name="connsiteX11" fmla="*/ 735988 w 1428455"/>
                    <a:gd name="connsiteY11" fmla="*/ 279477 h 1151967"/>
                    <a:gd name="connsiteX12" fmla="*/ 664550 w 1428455"/>
                    <a:gd name="connsiteY12" fmla="*/ 255664 h 1151967"/>
                    <a:gd name="connsiteX13" fmla="*/ 598828 w 1428455"/>
                    <a:gd name="connsiteY13" fmla="*/ 249949 h 1151967"/>
                    <a:gd name="connsiteX14" fmla="*/ 563585 w 1428455"/>
                    <a:gd name="connsiteY14" fmla="*/ 197562 h 1151967"/>
                    <a:gd name="connsiteX15" fmla="*/ 496910 w 1428455"/>
                    <a:gd name="connsiteY15" fmla="*/ 195657 h 1151967"/>
                    <a:gd name="connsiteX16" fmla="*/ 473098 w 1428455"/>
                    <a:gd name="connsiteY16" fmla="*/ 119457 h 1151967"/>
                    <a:gd name="connsiteX17" fmla="*/ 399755 w 1428455"/>
                    <a:gd name="connsiteY17" fmla="*/ 87072 h 1151967"/>
                    <a:gd name="connsiteX18" fmla="*/ 340700 w 1428455"/>
                    <a:gd name="connsiteY18" fmla="*/ 46114 h 1151967"/>
                    <a:gd name="connsiteX19" fmla="*/ 260690 w 1428455"/>
                    <a:gd name="connsiteY19" fmla="*/ 32779 h 1151967"/>
                    <a:gd name="connsiteX20" fmla="*/ 192110 w 1428455"/>
                    <a:gd name="connsiteY20" fmla="*/ 3252 h 1151967"/>
                    <a:gd name="connsiteX21" fmla="*/ 100670 w 1428455"/>
                    <a:gd name="connsiteY21" fmla="*/ 6109 h 1151967"/>
                    <a:gd name="connsiteX22" fmla="*/ 48283 w 1428455"/>
                    <a:gd name="connsiteY22" fmla="*/ 50877 h 1151967"/>
                    <a:gd name="connsiteX23" fmla="*/ 658 w 1428455"/>
                    <a:gd name="connsiteY23" fmla="*/ 84214 h 1151967"/>
                    <a:gd name="connsiteX24" fmla="*/ 84478 w 1428455"/>
                    <a:gd name="connsiteY24" fmla="*/ 216612 h 1151967"/>
                    <a:gd name="connsiteX25" fmla="*/ 279740 w 1428455"/>
                    <a:gd name="connsiteY25" fmla="*/ 453784 h 1151967"/>
                    <a:gd name="connsiteX26" fmla="*/ 414043 w 1428455"/>
                    <a:gd name="connsiteY26" fmla="*/ 566179 h 1151967"/>
                    <a:gd name="connsiteX27" fmla="*/ 517865 w 1428455"/>
                    <a:gd name="connsiteY27" fmla="*/ 719532 h 1151967"/>
                    <a:gd name="connsiteX28" fmla="*/ 595018 w 1428455"/>
                    <a:gd name="connsiteY28" fmla="*/ 824307 h 1151967"/>
                    <a:gd name="connsiteX29" fmla="*/ 694078 w 1428455"/>
                    <a:gd name="connsiteY29" fmla="*/ 926224 h 1151967"/>
                    <a:gd name="connsiteX30" fmla="*/ 799805 w 1428455"/>
                    <a:gd name="connsiteY30" fmla="*/ 1024332 h 1151967"/>
                    <a:gd name="connsiteX31" fmla="*/ 893150 w 1428455"/>
                    <a:gd name="connsiteY31" fmla="*/ 1083387 h 1151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428455" h="1151967">
                      <a:moveTo>
                        <a:pt x="1428455" y="1151967"/>
                      </a:moveTo>
                      <a:cubicBezTo>
                        <a:pt x="1415517" y="1113946"/>
                        <a:pt x="1402579" y="1075925"/>
                        <a:pt x="1371305" y="1034809"/>
                      </a:cubicBezTo>
                      <a:cubicBezTo>
                        <a:pt x="1340031" y="993693"/>
                        <a:pt x="1275579" y="945750"/>
                        <a:pt x="1240813" y="905269"/>
                      </a:cubicBezTo>
                      <a:cubicBezTo>
                        <a:pt x="1206047" y="864788"/>
                        <a:pt x="1183187" y="833673"/>
                        <a:pt x="1162708" y="791922"/>
                      </a:cubicBezTo>
                      <a:cubicBezTo>
                        <a:pt x="1142229" y="750171"/>
                        <a:pt x="1134926" y="678574"/>
                        <a:pt x="1117940" y="654762"/>
                      </a:cubicBezTo>
                      <a:cubicBezTo>
                        <a:pt x="1100954" y="630950"/>
                        <a:pt x="1076030" y="662064"/>
                        <a:pt x="1060790" y="649047"/>
                      </a:cubicBezTo>
                      <a:cubicBezTo>
                        <a:pt x="1045550" y="636030"/>
                        <a:pt x="1047137" y="593961"/>
                        <a:pt x="1026500" y="576657"/>
                      </a:cubicBezTo>
                      <a:cubicBezTo>
                        <a:pt x="1005863" y="559353"/>
                        <a:pt x="958714" y="561734"/>
                        <a:pt x="936965" y="545224"/>
                      </a:cubicBezTo>
                      <a:cubicBezTo>
                        <a:pt x="915216" y="528714"/>
                        <a:pt x="917439" y="502203"/>
                        <a:pt x="896008" y="477597"/>
                      </a:cubicBezTo>
                      <a:cubicBezTo>
                        <a:pt x="874577" y="452991"/>
                        <a:pt x="833619" y="417431"/>
                        <a:pt x="808378" y="397587"/>
                      </a:cubicBezTo>
                      <a:cubicBezTo>
                        <a:pt x="783137" y="377743"/>
                        <a:pt x="756625" y="378219"/>
                        <a:pt x="744560" y="358534"/>
                      </a:cubicBezTo>
                      <a:cubicBezTo>
                        <a:pt x="732495" y="338849"/>
                        <a:pt x="749323" y="296622"/>
                        <a:pt x="735988" y="279477"/>
                      </a:cubicBezTo>
                      <a:cubicBezTo>
                        <a:pt x="722653" y="262332"/>
                        <a:pt x="687410" y="260585"/>
                        <a:pt x="664550" y="255664"/>
                      </a:cubicBezTo>
                      <a:cubicBezTo>
                        <a:pt x="641690" y="250743"/>
                        <a:pt x="615655" y="259633"/>
                        <a:pt x="598828" y="249949"/>
                      </a:cubicBezTo>
                      <a:cubicBezTo>
                        <a:pt x="582001" y="240265"/>
                        <a:pt x="580571" y="206611"/>
                        <a:pt x="563585" y="197562"/>
                      </a:cubicBezTo>
                      <a:cubicBezTo>
                        <a:pt x="546599" y="188513"/>
                        <a:pt x="511991" y="208675"/>
                        <a:pt x="496910" y="195657"/>
                      </a:cubicBezTo>
                      <a:cubicBezTo>
                        <a:pt x="481829" y="182639"/>
                        <a:pt x="489291" y="137555"/>
                        <a:pt x="473098" y="119457"/>
                      </a:cubicBezTo>
                      <a:cubicBezTo>
                        <a:pt x="456905" y="101359"/>
                        <a:pt x="421821" y="99296"/>
                        <a:pt x="399755" y="87072"/>
                      </a:cubicBezTo>
                      <a:cubicBezTo>
                        <a:pt x="377689" y="74848"/>
                        <a:pt x="363878" y="55163"/>
                        <a:pt x="340700" y="46114"/>
                      </a:cubicBezTo>
                      <a:cubicBezTo>
                        <a:pt x="317522" y="37065"/>
                        <a:pt x="285455" y="39923"/>
                        <a:pt x="260690" y="32779"/>
                      </a:cubicBezTo>
                      <a:cubicBezTo>
                        <a:pt x="235925" y="25635"/>
                        <a:pt x="218780" y="7697"/>
                        <a:pt x="192110" y="3252"/>
                      </a:cubicBezTo>
                      <a:cubicBezTo>
                        <a:pt x="165440" y="-1193"/>
                        <a:pt x="124641" y="-1828"/>
                        <a:pt x="100670" y="6109"/>
                      </a:cubicBezTo>
                      <a:cubicBezTo>
                        <a:pt x="76699" y="14046"/>
                        <a:pt x="64952" y="37860"/>
                        <a:pt x="48283" y="50877"/>
                      </a:cubicBezTo>
                      <a:cubicBezTo>
                        <a:pt x="31614" y="63894"/>
                        <a:pt x="-5375" y="56591"/>
                        <a:pt x="658" y="84214"/>
                      </a:cubicBezTo>
                      <a:cubicBezTo>
                        <a:pt x="6690" y="111836"/>
                        <a:pt x="37964" y="155017"/>
                        <a:pt x="84478" y="216612"/>
                      </a:cubicBezTo>
                      <a:cubicBezTo>
                        <a:pt x="130992" y="278207"/>
                        <a:pt x="224812" y="395523"/>
                        <a:pt x="279740" y="453784"/>
                      </a:cubicBezTo>
                      <a:cubicBezTo>
                        <a:pt x="334668" y="512045"/>
                        <a:pt x="374356" y="521888"/>
                        <a:pt x="414043" y="566179"/>
                      </a:cubicBezTo>
                      <a:cubicBezTo>
                        <a:pt x="453730" y="610470"/>
                        <a:pt x="487703" y="676511"/>
                        <a:pt x="517865" y="719532"/>
                      </a:cubicBezTo>
                      <a:cubicBezTo>
                        <a:pt x="548027" y="762553"/>
                        <a:pt x="565649" y="789858"/>
                        <a:pt x="595018" y="824307"/>
                      </a:cubicBezTo>
                      <a:cubicBezTo>
                        <a:pt x="624387" y="858756"/>
                        <a:pt x="659947" y="892887"/>
                        <a:pt x="694078" y="926224"/>
                      </a:cubicBezTo>
                      <a:cubicBezTo>
                        <a:pt x="728209" y="959561"/>
                        <a:pt x="766626" y="998138"/>
                        <a:pt x="799805" y="1024332"/>
                      </a:cubicBezTo>
                      <a:cubicBezTo>
                        <a:pt x="832984" y="1050526"/>
                        <a:pt x="863067" y="1066956"/>
                        <a:pt x="893150" y="1083387"/>
                      </a:cubicBezTo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9D2C3D76-3697-30FF-418B-68BF1CEEAF00}"/>
                    </a:ext>
                  </a:extLst>
                </p:cNvPr>
                <p:cNvGrpSpPr/>
                <p:nvPr/>
              </p:nvGrpSpPr>
              <p:grpSpPr>
                <a:xfrm>
                  <a:off x="2492160" y="1947924"/>
                  <a:ext cx="7070794" cy="2914526"/>
                  <a:chOff x="2890621" y="2037065"/>
                  <a:chExt cx="7070794" cy="2914526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FCF85079-E88C-B3CB-285B-431A2355F948}"/>
                      </a:ext>
                    </a:extLst>
                  </p:cNvPr>
                  <p:cNvSpPr/>
                  <p:nvPr/>
                </p:nvSpPr>
                <p:spPr>
                  <a:xfrm>
                    <a:off x="6313647" y="3963035"/>
                    <a:ext cx="1596231" cy="988556"/>
                  </a:xfrm>
                  <a:custGeom>
                    <a:avLst/>
                    <a:gdLst>
                      <a:gd name="connsiteX0" fmla="*/ 1596231 w 1596231"/>
                      <a:gd name="connsiteY0" fmla="*/ 0 h 988556"/>
                      <a:gd name="connsiteX1" fmla="*/ 1534318 w 1596231"/>
                      <a:gd name="connsiteY1" fmla="*/ 90488 h 988556"/>
                      <a:gd name="connsiteX2" fmla="*/ 1511458 w 1596231"/>
                      <a:gd name="connsiteY2" fmla="*/ 139065 h 988556"/>
                      <a:gd name="connsiteX3" fmla="*/ 1420018 w 1596231"/>
                      <a:gd name="connsiteY3" fmla="*/ 200025 h 988556"/>
                      <a:gd name="connsiteX4" fmla="*/ 1262856 w 1596231"/>
                      <a:gd name="connsiteY4" fmla="*/ 371475 h 988556"/>
                      <a:gd name="connsiteX5" fmla="*/ 1238091 w 1596231"/>
                      <a:gd name="connsiteY5" fmla="*/ 465773 h 988556"/>
                      <a:gd name="connsiteX6" fmla="*/ 1103788 w 1596231"/>
                      <a:gd name="connsiteY6" fmla="*/ 517208 h 988556"/>
                      <a:gd name="connsiteX7" fmla="*/ 1030446 w 1596231"/>
                      <a:gd name="connsiteY7" fmla="*/ 534353 h 988556"/>
                      <a:gd name="connsiteX8" fmla="*/ 987583 w 1596231"/>
                      <a:gd name="connsiteY8" fmla="*/ 599123 h 988556"/>
                      <a:gd name="connsiteX9" fmla="*/ 925671 w 1596231"/>
                      <a:gd name="connsiteY9" fmla="*/ 612458 h 988556"/>
                      <a:gd name="connsiteX10" fmla="*/ 897096 w 1596231"/>
                      <a:gd name="connsiteY10" fmla="*/ 662940 h 988556"/>
                      <a:gd name="connsiteX11" fmla="*/ 856138 w 1596231"/>
                      <a:gd name="connsiteY11" fmla="*/ 689610 h 988556"/>
                      <a:gd name="connsiteX12" fmla="*/ 841851 w 1596231"/>
                      <a:gd name="connsiteY12" fmla="*/ 715328 h 988556"/>
                      <a:gd name="connsiteX13" fmla="*/ 790416 w 1596231"/>
                      <a:gd name="connsiteY13" fmla="*/ 725805 h 988556"/>
                      <a:gd name="connsiteX14" fmla="*/ 769461 w 1596231"/>
                      <a:gd name="connsiteY14" fmla="*/ 798195 h 988556"/>
                      <a:gd name="connsiteX15" fmla="*/ 708501 w 1596231"/>
                      <a:gd name="connsiteY15" fmla="*/ 810578 h 988556"/>
                      <a:gd name="connsiteX16" fmla="*/ 644683 w 1596231"/>
                      <a:gd name="connsiteY16" fmla="*/ 839153 h 988556"/>
                      <a:gd name="connsiteX17" fmla="*/ 565626 w 1596231"/>
                      <a:gd name="connsiteY17" fmla="*/ 841058 h 988556"/>
                      <a:gd name="connsiteX18" fmla="*/ 518001 w 1596231"/>
                      <a:gd name="connsiteY18" fmla="*/ 884873 h 988556"/>
                      <a:gd name="connsiteX19" fmla="*/ 475138 w 1596231"/>
                      <a:gd name="connsiteY19" fmla="*/ 897255 h 988556"/>
                      <a:gd name="connsiteX20" fmla="*/ 425608 w 1596231"/>
                      <a:gd name="connsiteY20" fmla="*/ 936308 h 988556"/>
                      <a:gd name="connsiteX21" fmla="*/ 374173 w 1596231"/>
                      <a:gd name="connsiteY21" fmla="*/ 981075 h 988556"/>
                      <a:gd name="connsiteX22" fmla="*/ 279876 w 1596231"/>
                      <a:gd name="connsiteY22" fmla="*/ 987743 h 988556"/>
                      <a:gd name="connsiteX23" fmla="*/ 174148 w 1596231"/>
                      <a:gd name="connsiteY23" fmla="*/ 972503 h 988556"/>
                      <a:gd name="connsiteX24" fmla="*/ 73183 w 1596231"/>
                      <a:gd name="connsiteY24" fmla="*/ 935355 h 988556"/>
                      <a:gd name="connsiteX25" fmla="*/ 793 w 1596231"/>
                      <a:gd name="connsiteY25" fmla="*/ 862013 h 988556"/>
                      <a:gd name="connsiteX26" fmla="*/ 119856 w 1596231"/>
                      <a:gd name="connsiteY26" fmla="*/ 768668 h 988556"/>
                      <a:gd name="connsiteX27" fmla="*/ 303688 w 1596231"/>
                      <a:gd name="connsiteY27" fmla="*/ 621983 h 988556"/>
                      <a:gd name="connsiteX28" fmla="*/ 451326 w 1596231"/>
                      <a:gd name="connsiteY28" fmla="*/ 501015 h 988556"/>
                      <a:gd name="connsiteX29" fmla="*/ 518001 w 1596231"/>
                      <a:gd name="connsiteY29" fmla="*/ 416243 h 988556"/>
                      <a:gd name="connsiteX30" fmla="*/ 639921 w 1596231"/>
                      <a:gd name="connsiteY30" fmla="*/ 287655 h 988556"/>
                      <a:gd name="connsiteX31" fmla="*/ 744696 w 1596231"/>
                      <a:gd name="connsiteY31" fmla="*/ 183833 h 988556"/>
                      <a:gd name="connsiteX32" fmla="*/ 839946 w 1596231"/>
                      <a:gd name="connsiteY32" fmla="*/ 116205 h 988556"/>
                      <a:gd name="connsiteX33" fmla="*/ 914241 w 1596231"/>
                      <a:gd name="connsiteY33" fmla="*/ 65723 h 988556"/>
                      <a:gd name="connsiteX34" fmla="*/ 1003776 w 1596231"/>
                      <a:gd name="connsiteY34" fmla="*/ 9525 h 98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596231" h="988556">
                        <a:moveTo>
                          <a:pt x="1596231" y="0"/>
                        </a:moveTo>
                        <a:cubicBezTo>
                          <a:pt x="1572339" y="33655"/>
                          <a:pt x="1548447" y="67311"/>
                          <a:pt x="1534318" y="90488"/>
                        </a:cubicBezTo>
                        <a:cubicBezTo>
                          <a:pt x="1520189" y="113666"/>
                          <a:pt x="1530508" y="120809"/>
                          <a:pt x="1511458" y="139065"/>
                        </a:cubicBezTo>
                        <a:cubicBezTo>
                          <a:pt x="1492408" y="157321"/>
                          <a:pt x="1461452" y="161290"/>
                          <a:pt x="1420018" y="200025"/>
                        </a:cubicBezTo>
                        <a:cubicBezTo>
                          <a:pt x="1378584" y="238760"/>
                          <a:pt x="1293177" y="327184"/>
                          <a:pt x="1262856" y="371475"/>
                        </a:cubicBezTo>
                        <a:cubicBezTo>
                          <a:pt x="1232535" y="415766"/>
                          <a:pt x="1264602" y="441484"/>
                          <a:pt x="1238091" y="465773"/>
                        </a:cubicBezTo>
                        <a:cubicBezTo>
                          <a:pt x="1211580" y="490062"/>
                          <a:pt x="1138395" y="505778"/>
                          <a:pt x="1103788" y="517208"/>
                        </a:cubicBezTo>
                        <a:cubicBezTo>
                          <a:pt x="1069181" y="528638"/>
                          <a:pt x="1049813" y="520701"/>
                          <a:pt x="1030446" y="534353"/>
                        </a:cubicBezTo>
                        <a:cubicBezTo>
                          <a:pt x="1011079" y="548005"/>
                          <a:pt x="1005046" y="586105"/>
                          <a:pt x="987583" y="599123"/>
                        </a:cubicBezTo>
                        <a:cubicBezTo>
                          <a:pt x="970120" y="612141"/>
                          <a:pt x="940752" y="601822"/>
                          <a:pt x="925671" y="612458"/>
                        </a:cubicBezTo>
                        <a:cubicBezTo>
                          <a:pt x="910590" y="623094"/>
                          <a:pt x="908685" y="650081"/>
                          <a:pt x="897096" y="662940"/>
                        </a:cubicBezTo>
                        <a:cubicBezTo>
                          <a:pt x="885507" y="675799"/>
                          <a:pt x="865345" y="680879"/>
                          <a:pt x="856138" y="689610"/>
                        </a:cubicBezTo>
                        <a:cubicBezTo>
                          <a:pt x="846931" y="698341"/>
                          <a:pt x="852804" y="709296"/>
                          <a:pt x="841851" y="715328"/>
                        </a:cubicBezTo>
                        <a:cubicBezTo>
                          <a:pt x="830898" y="721360"/>
                          <a:pt x="802481" y="711994"/>
                          <a:pt x="790416" y="725805"/>
                        </a:cubicBezTo>
                        <a:cubicBezTo>
                          <a:pt x="778351" y="739616"/>
                          <a:pt x="783113" y="784066"/>
                          <a:pt x="769461" y="798195"/>
                        </a:cubicBezTo>
                        <a:cubicBezTo>
                          <a:pt x="755808" y="812324"/>
                          <a:pt x="729297" y="803752"/>
                          <a:pt x="708501" y="810578"/>
                        </a:cubicBezTo>
                        <a:cubicBezTo>
                          <a:pt x="687705" y="817404"/>
                          <a:pt x="668495" y="834073"/>
                          <a:pt x="644683" y="839153"/>
                        </a:cubicBezTo>
                        <a:cubicBezTo>
                          <a:pt x="620871" y="844233"/>
                          <a:pt x="586740" y="833438"/>
                          <a:pt x="565626" y="841058"/>
                        </a:cubicBezTo>
                        <a:cubicBezTo>
                          <a:pt x="544512" y="848678"/>
                          <a:pt x="533082" y="875507"/>
                          <a:pt x="518001" y="884873"/>
                        </a:cubicBezTo>
                        <a:cubicBezTo>
                          <a:pt x="502920" y="894239"/>
                          <a:pt x="490537" y="888683"/>
                          <a:pt x="475138" y="897255"/>
                        </a:cubicBezTo>
                        <a:cubicBezTo>
                          <a:pt x="459739" y="905827"/>
                          <a:pt x="442435" y="922338"/>
                          <a:pt x="425608" y="936308"/>
                        </a:cubicBezTo>
                        <a:cubicBezTo>
                          <a:pt x="408781" y="950278"/>
                          <a:pt x="398462" y="972503"/>
                          <a:pt x="374173" y="981075"/>
                        </a:cubicBezTo>
                        <a:cubicBezTo>
                          <a:pt x="349884" y="989647"/>
                          <a:pt x="313213" y="989172"/>
                          <a:pt x="279876" y="987743"/>
                        </a:cubicBezTo>
                        <a:cubicBezTo>
                          <a:pt x="246539" y="986314"/>
                          <a:pt x="208597" y="981234"/>
                          <a:pt x="174148" y="972503"/>
                        </a:cubicBezTo>
                        <a:cubicBezTo>
                          <a:pt x="139699" y="963772"/>
                          <a:pt x="102075" y="953770"/>
                          <a:pt x="73183" y="935355"/>
                        </a:cubicBezTo>
                        <a:cubicBezTo>
                          <a:pt x="44291" y="916940"/>
                          <a:pt x="-6986" y="889794"/>
                          <a:pt x="793" y="862013"/>
                        </a:cubicBezTo>
                        <a:cubicBezTo>
                          <a:pt x="8572" y="834232"/>
                          <a:pt x="119856" y="768668"/>
                          <a:pt x="119856" y="768668"/>
                        </a:cubicBezTo>
                        <a:lnTo>
                          <a:pt x="303688" y="621983"/>
                        </a:lnTo>
                        <a:cubicBezTo>
                          <a:pt x="358933" y="577374"/>
                          <a:pt x="415607" y="535305"/>
                          <a:pt x="451326" y="501015"/>
                        </a:cubicBezTo>
                        <a:cubicBezTo>
                          <a:pt x="487045" y="466725"/>
                          <a:pt x="486569" y="451803"/>
                          <a:pt x="518001" y="416243"/>
                        </a:cubicBezTo>
                        <a:cubicBezTo>
                          <a:pt x="549433" y="380683"/>
                          <a:pt x="602138" y="326390"/>
                          <a:pt x="639921" y="287655"/>
                        </a:cubicBezTo>
                        <a:cubicBezTo>
                          <a:pt x="677703" y="248920"/>
                          <a:pt x="711358" y="212408"/>
                          <a:pt x="744696" y="183833"/>
                        </a:cubicBezTo>
                        <a:cubicBezTo>
                          <a:pt x="778033" y="155258"/>
                          <a:pt x="811688" y="135890"/>
                          <a:pt x="839946" y="116205"/>
                        </a:cubicBezTo>
                        <a:cubicBezTo>
                          <a:pt x="868203" y="96520"/>
                          <a:pt x="886936" y="83503"/>
                          <a:pt x="914241" y="65723"/>
                        </a:cubicBezTo>
                        <a:cubicBezTo>
                          <a:pt x="941546" y="47943"/>
                          <a:pt x="972661" y="28734"/>
                          <a:pt x="1003776" y="9525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B84BA652-0CF2-F4BA-C9B0-977334D06867}"/>
                      </a:ext>
                    </a:extLst>
                  </p:cNvPr>
                  <p:cNvSpPr/>
                  <p:nvPr/>
                </p:nvSpPr>
                <p:spPr>
                  <a:xfrm>
                    <a:off x="2890621" y="2037065"/>
                    <a:ext cx="7070794" cy="2263422"/>
                  </a:xfrm>
                  <a:custGeom>
                    <a:avLst/>
                    <a:gdLst>
                      <a:gd name="connsiteX0" fmla="*/ 0 w 4007604"/>
                      <a:gd name="connsiteY0" fmla="*/ 1128866 h 1356891"/>
                      <a:gd name="connsiteX1" fmla="*/ 662940 w 4007604"/>
                      <a:gd name="connsiteY1" fmla="*/ 1246976 h 1356891"/>
                      <a:gd name="connsiteX2" fmla="*/ 1383030 w 4007604"/>
                      <a:gd name="connsiteY2" fmla="*/ 1292696 h 1356891"/>
                      <a:gd name="connsiteX3" fmla="*/ 2080260 w 4007604"/>
                      <a:gd name="connsiteY3" fmla="*/ 1285076 h 1356891"/>
                      <a:gd name="connsiteX4" fmla="*/ 2419350 w 4007604"/>
                      <a:gd name="connsiteY4" fmla="*/ 1271741 h 1356891"/>
                      <a:gd name="connsiteX5" fmla="*/ 2497455 w 4007604"/>
                      <a:gd name="connsiteY5" fmla="*/ 1355561 h 1356891"/>
                      <a:gd name="connsiteX6" fmla="*/ 2899410 w 4007604"/>
                      <a:gd name="connsiteY6" fmla="*/ 1304126 h 1356891"/>
                      <a:gd name="connsiteX7" fmla="*/ 3701415 w 4007604"/>
                      <a:gd name="connsiteY7" fmla="*/ 1073621 h 1356891"/>
                      <a:gd name="connsiteX8" fmla="*/ 4004310 w 4007604"/>
                      <a:gd name="connsiteY8" fmla="*/ 797396 h 1356891"/>
                      <a:gd name="connsiteX9" fmla="*/ 3537585 w 4007604"/>
                      <a:gd name="connsiteY9" fmla="*/ 395441 h 1356891"/>
                      <a:gd name="connsiteX10" fmla="*/ 2625090 w 4007604"/>
                      <a:gd name="connsiteY10" fmla="*/ 113501 h 1356891"/>
                      <a:gd name="connsiteX11" fmla="*/ 2522220 w 4007604"/>
                      <a:gd name="connsiteY11" fmla="*/ 178271 h 1356891"/>
                      <a:gd name="connsiteX12" fmla="*/ 1554480 w 4007604"/>
                      <a:gd name="connsiteY12" fmla="*/ 23966 h 1356891"/>
                      <a:gd name="connsiteX13" fmla="*/ 767715 w 4007604"/>
                      <a:gd name="connsiteY13" fmla="*/ 10631 h 1356891"/>
                      <a:gd name="connsiteX14" fmla="*/ 9525 w 4007604"/>
                      <a:gd name="connsiteY14" fmla="*/ 124931 h 1356891"/>
                      <a:gd name="connsiteX0" fmla="*/ 0 w 4007604"/>
                      <a:gd name="connsiteY0" fmla="*/ 1128866 h 1356891"/>
                      <a:gd name="connsiteX1" fmla="*/ 662940 w 4007604"/>
                      <a:gd name="connsiteY1" fmla="*/ 1246976 h 1356891"/>
                      <a:gd name="connsiteX2" fmla="*/ 1383030 w 4007604"/>
                      <a:gd name="connsiteY2" fmla="*/ 1292696 h 1356891"/>
                      <a:gd name="connsiteX3" fmla="*/ 2080260 w 4007604"/>
                      <a:gd name="connsiteY3" fmla="*/ 1285076 h 1356891"/>
                      <a:gd name="connsiteX4" fmla="*/ 2419350 w 4007604"/>
                      <a:gd name="connsiteY4" fmla="*/ 1271741 h 1356891"/>
                      <a:gd name="connsiteX5" fmla="*/ 2497455 w 4007604"/>
                      <a:gd name="connsiteY5" fmla="*/ 1355561 h 1356891"/>
                      <a:gd name="connsiteX6" fmla="*/ 2899410 w 4007604"/>
                      <a:gd name="connsiteY6" fmla="*/ 1304126 h 1356891"/>
                      <a:gd name="connsiteX7" fmla="*/ 3701415 w 4007604"/>
                      <a:gd name="connsiteY7" fmla="*/ 1073621 h 1356891"/>
                      <a:gd name="connsiteX8" fmla="*/ 4004310 w 4007604"/>
                      <a:gd name="connsiteY8" fmla="*/ 797396 h 1356891"/>
                      <a:gd name="connsiteX9" fmla="*/ 3537585 w 4007604"/>
                      <a:gd name="connsiteY9" fmla="*/ 395441 h 1356891"/>
                      <a:gd name="connsiteX10" fmla="*/ 2625090 w 4007604"/>
                      <a:gd name="connsiteY10" fmla="*/ 113501 h 1356891"/>
                      <a:gd name="connsiteX11" fmla="*/ 2522220 w 4007604"/>
                      <a:gd name="connsiteY11" fmla="*/ 178271 h 1356891"/>
                      <a:gd name="connsiteX12" fmla="*/ 1554480 w 4007604"/>
                      <a:gd name="connsiteY12" fmla="*/ 23966 h 1356891"/>
                      <a:gd name="connsiteX13" fmla="*/ 767715 w 4007604"/>
                      <a:gd name="connsiteY13" fmla="*/ 10631 h 1356891"/>
                      <a:gd name="connsiteX14" fmla="*/ 9525 w 4007604"/>
                      <a:gd name="connsiteY14" fmla="*/ 124931 h 1356891"/>
                      <a:gd name="connsiteX0" fmla="*/ 0 w 4007604"/>
                      <a:gd name="connsiteY0" fmla="*/ 1128309 h 1356334"/>
                      <a:gd name="connsiteX1" fmla="*/ 662940 w 4007604"/>
                      <a:gd name="connsiteY1" fmla="*/ 1246419 h 1356334"/>
                      <a:gd name="connsiteX2" fmla="*/ 1383030 w 4007604"/>
                      <a:gd name="connsiteY2" fmla="*/ 1292139 h 1356334"/>
                      <a:gd name="connsiteX3" fmla="*/ 2080260 w 4007604"/>
                      <a:gd name="connsiteY3" fmla="*/ 1284519 h 1356334"/>
                      <a:gd name="connsiteX4" fmla="*/ 2419350 w 4007604"/>
                      <a:gd name="connsiteY4" fmla="*/ 1271184 h 1356334"/>
                      <a:gd name="connsiteX5" fmla="*/ 2497455 w 4007604"/>
                      <a:gd name="connsiteY5" fmla="*/ 1355004 h 1356334"/>
                      <a:gd name="connsiteX6" fmla="*/ 2899410 w 4007604"/>
                      <a:gd name="connsiteY6" fmla="*/ 1303569 h 1356334"/>
                      <a:gd name="connsiteX7" fmla="*/ 3701415 w 4007604"/>
                      <a:gd name="connsiteY7" fmla="*/ 1073064 h 1356334"/>
                      <a:gd name="connsiteX8" fmla="*/ 4004310 w 4007604"/>
                      <a:gd name="connsiteY8" fmla="*/ 796839 h 1356334"/>
                      <a:gd name="connsiteX9" fmla="*/ 3537585 w 4007604"/>
                      <a:gd name="connsiteY9" fmla="*/ 394884 h 1356334"/>
                      <a:gd name="connsiteX10" fmla="*/ 2625090 w 4007604"/>
                      <a:gd name="connsiteY10" fmla="*/ 112944 h 1356334"/>
                      <a:gd name="connsiteX11" fmla="*/ 2449830 w 4007604"/>
                      <a:gd name="connsiteY11" fmla="*/ 166284 h 1356334"/>
                      <a:gd name="connsiteX12" fmla="*/ 1554480 w 4007604"/>
                      <a:gd name="connsiteY12" fmla="*/ 23409 h 1356334"/>
                      <a:gd name="connsiteX13" fmla="*/ 767715 w 4007604"/>
                      <a:gd name="connsiteY13" fmla="*/ 10074 h 1356334"/>
                      <a:gd name="connsiteX14" fmla="*/ 9525 w 4007604"/>
                      <a:gd name="connsiteY14" fmla="*/ 124374 h 1356334"/>
                      <a:gd name="connsiteX0" fmla="*/ 0 w 4007604"/>
                      <a:gd name="connsiteY0" fmla="*/ 1128309 h 1356334"/>
                      <a:gd name="connsiteX1" fmla="*/ 662940 w 4007604"/>
                      <a:gd name="connsiteY1" fmla="*/ 1246419 h 1356334"/>
                      <a:gd name="connsiteX2" fmla="*/ 1383030 w 4007604"/>
                      <a:gd name="connsiteY2" fmla="*/ 1292139 h 1356334"/>
                      <a:gd name="connsiteX3" fmla="*/ 2080260 w 4007604"/>
                      <a:gd name="connsiteY3" fmla="*/ 1284519 h 1356334"/>
                      <a:gd name="connsiteX4" fmla="*/ 2419350 w 4007604"/>
                      <a:gd name="connsiteY4" fmla="*/ 1271184 h 1356334"/>
                      <a:gd name="connsiteX5" fmla="*/ 2497455 w 4007604"/>
                      <a:gd name="connsiteY5" fmla="*/ 1355004 h 1356334"/>
                      <a:gd name="connsiteX6" fmla="*/ 2899410 w 4007604"/>
                      <a:gd name="connsiteY6" fmla="*/ 1303569 h 1356334"/>
                      <a:gd name="connsiteX7" fmla="*/ 3701415 w 4007604"/>
                      <a:gd name="connsiteY7" fmla="*/ 1073064 h 1356334"/>
                      <a:gd name="connsiteX8" fmla="*/ 4004310 w 4007604"/>
                      <a:gd name="connsiteY8" fmla="*/ 796839 h 1356334"/>
                      <a:gd name="connsiteX9" fmla="*/ 3537585 w 4007604"/>
                      <a:gd name="connsiteY9" fmla="*/ 394884 h 1356334"/>
                      <a:gd name="connsiteX10" fmla="*/ 2625090 w 4007604"/>
                      <a:gd name="connsiteY10" fmla="*/ 112944 h 1356334"/>
                      <a:gd name="connsiteX11" fmla="*/ 2449830 w 4007604"/>
                      <a:gd name="connsiteY11" fmla="*/ 166284 h 1356334"/>
                      <a:gd name="connsiteX12" fmla="*/ 1554480 w 4007604"/>
                      <a:gd name="connsiteY12" fmla="*/ 23409 h 1356334"/>
                      <a:gd name="connsiteX13" fmla="*/ 767715 w 4007604"/>
                      <a:gd name="connsiteY13" fmla="*/ 10074 h 1356334"/>
                      <a:gd name="connsiteX14" fmla="*/ 9525 w 4007604"/>
                      <a:gd name="connsiteY14" fmla="*/ 124374 h 1356334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733040 w 4007604"/>
                      <a:gd name="connsiteY10" fmla="*/ 25010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412664 h 1356699"/>
                      <a:gd name="connsiteX10" fmla="*/ 2733040 w 4007604"/>
                      <a:gd name="connsiteY10" fmla="*/ 25010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475"/>
                      <a:gd name="connsiteY0" fmla="*/ 1128309 h 1356699"/>
                      <a:gd name="connsiteX1" fmla="*/ 662940 w 4007475"/>
                      <a:gd name="connsiteY1" fmla="*/ 1246419 h 1356699"/>
                      <a:gd name="connsiteX2" fmla="*/ 1383030 w 4007475"/>
                      <a:gd name="connsiteY2" fmla="*/ 1292139 h 1356699"/>
                      <a:gd name="connsiteX3" fmla="*/ 2080260 w 4007475"/>
                      <a:gd name="connsiteY3" fmla="*/ 1284519 h 1356699"/>
                      <a:gd name="connsiteX4" fmla="*/ 2372360 w 4007475"/>
                      <a:gd name="connsiteY4" fmla="*/ 1264834 h 1356699"/>
                      <a:gd name="connsiteX5" fmla="*/ 2497455 w 4007475"/>
                      <a:gd name="connsiteY5" fmla="*/ 1355004 h 1356699"/>
                      <a:gd name="connsiteX6" fmla="*/ 2899410 w 4007475"/>
                      <a:gd name="connsiteY6" fmla="*/ 1303569 h 1356699"/>
                      <a:gd name="connsiteX7" fmla="*/ 3701415 w 4007475"/>
                      <a:gd name="connsiteY7" fmla="*/ 1073064 h 1356699"/>
                      <a:gd name="connsiteX8" fmla="*/ 4004310 w 4007475"/>
                      <a:gd name="connsiteY8" fmla="*/ 796839 h 1356699"/>
                      <a:gd name="connsiteX9" fmla="*/ 3541395 w 4007475"/>
                      <a:gd name="connsiteY9" fmla="*/ 455844 h 1356699"/>
                      <a:gd name="connsiteX10" fmla="*/ 2733040 w 4007475"/>
                      <a:gd name="connsiteY10" fmla="*/ 250104 h 1356699"/>
                      <a:gd name="connsiteX11" fmla="*/ 2449830 w 4007475"/>
                      <a:gd name="connsiteY11" fmla="*/ 166284 h 1356699"/>
                      <a:gd name="connsiteX12" fmla="*/ 1554480 w 4007475"/>
                      <a:gd name="connsiteY12" fmla="*/ 23409 h 1356699"/>
                      <a:gd name="connsiteX13" fmla="*/ 767715 w 4007475"/>
                      <a:gd name="connsiteY13" fmla="*/ 10074 h 1356699"/>
                      <a:gd name="connsiteX14" fmla="*/ 9525 w 4007475"/>
                      <a:gd name="connsiteY14" fmla="*/ 124374 h 1356699"/>
                      <a:gd name="connsiteX0" fmla="*/ 0 w 4007220"/>
                      <a:gd name="connsiteY0" fmla="*/ 1128309 h 1356699"/>
                      <a:gd name="connsiteX1" fmla="*/ 662940 w 4007220"/>
                      <a:gd name="connsiteY1" fmla="*/ 1246419 h 1356699"/>
                      <a:gd name="connsiteX2" fmla="*/ 1383030 w 4007220"/>
                      <a:gd name="connsiteY2" fmla="*/ 1292139 h 1356699"/>
                      <a:gd name="connsiteX3" fmla="*/ 2080260 w 4007220"/>
                      <a:gd name="connsiteY3" fmla="*/ 1284519 h 1356699"/>
                      <a:gd name="connsiteX4" fmla="*/ 2372360 w 4007220"/>
                      <a:gd name="connsiteY4" fmla="*/ 1264834 h 1356699"/>
                      <a:gd name="connsiteX5" fmla="*/ 2497455 w 4007220"/>
                      <a:gd name="connsiteY5" fmla="*/ 1355004 h 1356699"/>
                      <a:gd name="connsiteX6" fmla="*/ 2899410 w 4007220"/>
                      <a:gd name="connsiteY6" fmla="*/ 1303569 h 1356699"/>
                      <a:gd name="connsiteX7" fmla="*/ 3701415 w 4007220"/>
                      <a:gd name="connsiteY7" fmla="*/ 1073064 h 1356699"/>
                      <a:gd name="connsiteX8" fmla="*/ 4004310 w 4007220"/>
                      <a:gd name="connsiteY8" fmla="*/ 796839 h 1356699"/>
                      <a:gd name="connsiteX9" fmla="*/ 3549015 w 4007220"/>
                      <a:gd name="connsiteY9" fmla="*/ 443144 h 1356699"/>
                      <a:gd name="connsiteX10" fmla="*/ 2733040 w 4007220"/>
                      <a:gd name="connsiteY10" fmla="*/ 250104 h 1356699"/>
                      <a:gd name="connsiteX11" fmla="*/ 2449830 w 4007220"/>
                      <a:gd name="connsiteY11" fmla="*/ 166284 h 1356699"/>
                      <a:gd name="connsiteX12" fmla="*/ 1554480 w 4007220"/>
                      <a:gd name="connsiteY12" fmla="*/ 23409 h 1356699"/>
                      <a:gd name="connsiteX13" fmla="*/ 767715 w 4007220"/>
                      <a:gd name="connsiteY13" fmla="*/ 10074 h 1356699"/>
                      <a:gd name="connsiteX14" fmla="*/ 9525 w 4007220"/>
                      <a:gd name="connsiteY14" fmla="*/ 124374 h 1356699"/>
                      <a:gd name="connsiteX0" fmla="*/ 0 w 3951179"/>
                      <a:gd name="connsiteY0" fmla="*/ 1128309 h 1356699"/>
                      <a:gd name="connsiteX1" fmla="*/ 662940 w 3951179"/>
                      <a:gd name="connsiteY1" fmla="*/ 1246419 h 1356699"/>
                      <a:gd name="connsiteX2" fmla="*/ 1383030 w 3951179"/>
                      <a:gd name="connsiteY2" fmla="*/ 1292139 h 1356699"/>
                      <a:gd name="connsiteX3" fmla="*/ 2080260 w 3951179"/>
                      <a:gd name="connsiteY3" fmla="*/ 1284519 h 1356699"/>
                      <a:gd name="connsiteX4" fmla="*/ 2372360 w 3951179"/>
                      <a:gd name="connsiteY4" fmla="*/ 1264834 h 1356699"/>
                      <a:gd name="connsiteX5" fmla="*/ 2497455 w 3951179"/>
                      <a:gd name="connsiteY5" fmla="*/ 1355004 h 1356699"/>
                      <a:gd name="connsiteX6" fmla="*/ 2899410 w 3951179"/>
                      <a:gd name="connsiteY6" fmla="*/ 1303569 h 1356699"/>
                      <a:gd name="connsiteX7" fmla="*/ 3701415 w 3951179"/>
                      <a:gd name="connsiteY7" fmla="*/ 1073064 h 1356699"/>
                      <a:gd name="connsiteX8" fmla="*/ 3947160 w 3951179"/>
                      <a:gd name="connsiteY8" fmla="*/ 773979 h 1356699"/>
                      <a:gd name="connsiteX9" fmla="*/ 3549015 w 3951179"/>
                      <a:gd name="connsiteY9" fmla="*/ 443144 h 1356699"/>
                      <a:gd name="connsiteX10" fmla="*/ 2733040 w 3951179"/>
                      <a:gd name="connsiteY10" fmla="*/ 250104 h 1356699"/>
                      <a:gd name="connsiteX11" fmla="*/ 2449830 w 3951179"/>
                      <a:gd name="connsiteY11" fmla="*/ 166284 h 1356699"/>
                      <a:gd name="connsiteX12" fmla="*/ 1554480 w 3951179"/>
                      <a:gd name="connsiteY12" fmla="*/ 23409 h 1356699"/>
                      <a:gd name="connsiteX13" fmla="*/ 767715 w 3951179"/>
                      <a:gd name="connsiteY13" fmla="*/ 10074 h 1356699"/>
                      <a:gd name="connsiteX14" fmla="*/ 9525 w 3951179"/>
                      <a:gd name="connsiteY14" fmla="*/ 124374 h 1356699"/>
                      <a:gd name="connsiteX0" fmla="*/ 0 w 3950025"/>
                      <a:gd name="connsiteY0" fmla="*/ 1128309 h 1357536"/>
                      <a:gd name="connsiteX1" fmla="*/ 662940 w 3950025"/>
                      <a:gd name="connsiteY1" fmla="*/ 1246419 h 1357536"/>
                      <a:gd name="connsiteX2" fmla="*/ 1383030 w 3950025"/>
                      <a:gd name="connsiteY2" fmla="*/ 1292139 h 1357536"/>
                      <a:gd name="connsiteX3" fmla="*/ 2080260 w 3950025"/>
                      <a:gd name="connsiteY3" fmla="*/ 1284519 h 1357536"/>
                      <a:gd name="connsiteX4" fmla="*/ 2372360 w 3950025"/>
                      <a:gd name="connsiteY4" fmla="*/ 1264834 h 1357536"/>
                      <a:gd name="connsiteX5" fmla="*/ 2497455 w 3950025"/>
                      <a:gd name="connsiteY5" fmla="*/ 1355004 h 1357536"/>
                      <a:gd name="connsiteX6" fmla="*/ 2899410 w 3950025"/>
                      <a:gd name="connsiteY6" fmla="*/ 1303569 h 1357536"/>
                      <a:gd name="connsiteX7" fmla="*/ 3683635 w 3950025"/>
                      <a:gd name="connsiteY7" fmla="*/ 1020994 h 1357536"/>
                      <a:gd name="connsiteX8" fmla="*/ 3947160 w 3950025"/>
                      <a:gd name="connsiteY8" fmla="*/ 773979 h 1357536"/>
                      <a:gd name="connsiteX9" fmla="*/ 3549015 w 3950025"/>
                      <a:gd name="connsiteY9" fmla="*/ 443144 h 1357536"/>
                      <a:gd name="connsiteX10" fmla="*/ 2733040 w 3950025"/>
                      <a:gd name="connsiteY10" fmla="*/ 250104 h 1357536"/>
                      <a:gd name="connsiteX11" fmla="*/ 2449830 w 3950025"/>
                      <a:gd name="connsiteY11" fmla="*/ 166284 h 1357536"/>
                      <a:gd name="connsiteX12" fmla="*/ 1554480 w 3950025"/>
                      <a:gd name="connsiteY12" fmla="*/ 23409 h 1357536"/>
                      <a:gd name="connsiteX13" fmla="*/ 767715 w 3950025"/>
                      <a:gd name="connsiteY13" fmla="*/ 10074 h 1357536"/>
                      <a:gd name="connsiteX14" fmla="*/ 9525 w 3950025"/>
                      <a:gd name="connsiteY14" fmla="*/ 124374 h 1357536"/>
                      <a:gd name="connsiteX0" fmla="*/ 0 w 3949683"/>
                      <a:gd name="connsiteY0" fmla="*/ 1128309 h 1357536"/>
                      <a:gd name="connsiteX1" fmla="*/ 662940 w 3949683"/>
                      <a:gd name="connsiteY1" fmla="*/ 1246419 h 1357536"/>
                      <a:gd name="connsiteX2" fmla="*/ 1383030 w 3949683"/>
                      <a:gd name="connsiteY2" fmla="*/ 1292139 h 1357536"/>
                      <a:gd name="connsiteX3" fmla="*/ 2080260 w 3949683"/>
                      <a:gd name="connsiteY3" fmla="*/ 1284519 h 1357536"/>
                      <a:gd name="connsiteX4" fmla="*/ 2372360 w 3949683"/>
                      <a:gd name="connsiteY4" fmla="*/ 1264834 h 1357536"/>
                      <a:gd name="connsiteX5" fmla="*/ 2497455 w 3949683"/>
                      <a:gd name="connsiteY5" fmla="*/ 1355004 h 1357536"/>
                      <a:gd name="connsiteX6" fmla="*/ 2899410 w 3949683"/>
                      <a:gd name="connsiteY6" fmla="*/ 1303569 h 1357536"/>
                      <a:gd name="connsiteX7" fmla="*/ 3683635 w 3949683"/>
                      <a:gd name="connsiteY7" fmla="*/ 1020994 h 1357536"/>
                      <a:gd name="connsiteX8" fmla="*/ 3947160 w 3949683"/>
                      <a:gd name="connsiteY8" fmla="*/ 773979 h 1357536"/>
                      <a:gd name="connsiteX9" fmla="*/ 3549015 w 3949683"/>
                      <a:gd name="connsiteY9" fmla="*/ 443144 h 1357536"/>
                      <a:gd name="connsiteX10" fmla="*/ 2733040 w 3949683"/>
                      <a:gd name="connsiteY10" fmla="*/ 250104 h 1357536"/>
                      <a:gd name="connsiteX11" fmla="*/ 2449830 w 3949683"/>
                      <a:gd name="connsiteY11" fmla="*/ 166284 h 1357536"/>
                      <a:gd name="connsiteX12" fmla="*/ 1554480 w 3949683"/>
                      <a:gd name="connsiteY12" fmla="*/ 23409 h 1357536"/>
                      <a:gd name="connsiteX13" fmla="*/ 767715 w 3949683"/>
                      <a:gd name="connsiteY13" fmla="*/ 10074 h 1357536"/>
                      <a:gd name="connsiteX14" fmla="*/ 9525 w 3949683"/>
                      <a:gd name="connsiteY14" fmla="*/ 124374 h 1357536"/>
                      <a:gd name="connsiteX0" fmla="*/ 0 w 3949987"/>
                      <a:gd name="connsiteY0" fmla="*/ 1128309 h 1356596"/>
                      <a:gd name="connsiteX1" fmla="*/ 662940 w 3949987"/>
                      <a:gd name="connsiteY1" fmla="*/ 1246419 h 1356596"/>
                      <a:gd name="connsiteX2" fmla="*/ 1383030 w 3949987"/>
                      <a:gd name="connsiteY2" fmla="*/ 1292139 h 1356596"/>
                      <a:gd name="connsiteX3" fmla="*/ 2080260 w 3949987"/>
                      <a:gd name="connsiteY3" fmla="*/ 1284519 h 1356596"/>
                      <a:gd name="connsiteX4" fmla="*/ 2372360 w 3949987"/>
                      <a:gd name="connsiteY4" fmla="*/ 1264834 h 1356596"/>
                      <a:gd name="connsiteX5" fmla="*/ 2497455 w 3949987"/>
                      <a:gd name="connsiteY5" fmla="*/ 1355004 h 1356596"/>
                      <a:gd name="connsiteX6" fmla="*/ 2910840 w 3949987"/>
                      <a:gd name="connsiteY6" fmla="*/ 1175299 h 1356596"/>
                      <a:gd name="connsiteX7" fmla="*/ 3683635 w 3949987"/>
                      <a:gd name="connsiteY7" fmla="*/ 1020994 h 1356596"/>
                      <a:gd name="connsiteX8" fmla="*/ 3947160 w 3949987"/>
                      <a:gd name="connsiteY8" fmla="*/ 773979 h 1356596"/>
                      <a:gd name="connsiteX9" fmla="*/ 3549015 w 3949987"/>
                      <a:gd name="connsiteY9" fmla="*/ 443144 h 1356596"/>
                      <a:gd name="connsiteX10" fmla="*/ 2733040 w 3949987"/>
                      <a:gd name="connsiteY10" fmla="*/ 250104 h 1356596"/>
                      <a:gd name="connsiteX11" fmla="*/ 2449830 w 3949987"/>
                      <a:gd name="connsiteY11" fmla="*/ 166284 h 1356596"/>
                      <a:gd name="connsiteX12" fmla="*/ 1554480 w 3949987"/>
                      <a:gd name="connsiteY12" fmla="*/ 23409 h 1356596"/>
                      <a:gd name="connsiteX13" fmla="*/ 767715 w 3949987"/>
                      <a:gd name="connsiteY13" fmla="*/ 10074 h 1356596"/>
                      <a:gd name="connsiteX14" fmla="*/ 9525 w 3949987"/>
                      <a:gd name="connsiteY14" fmla="*/ 124374 h 1356596"/>
                      <a:gd name="connsiteX0" fmla="*/ 0 w 3949987"/>
                      <a:gd name="connsiteY0" fmla="*/ 1128309 h 1356596"/>
                      <a:gd name="connsiteX1" fmla="*/ 662940 w 3949987"/>
                      <a:gd name="connsiteY1" fmla="*/ 1246419 h 1356596"/>
                      <a:gd name="connsiteX2" fmla="*/ 1383030 w 3949987"/>
                      <a:gd name="connsiteY2" fmla="*/ 1292139 h 1356596"/>
                      <a:gd name="connsiteX3" fmla="*/ 2080260 w 3949987"/>
                      <a:gd name="connsiteY3" fmla="*/ 1284519 h 1356596"/>
                      <a:gd name="connsiteX4" fmla="*/ 2372360 w 3949987"/>
                      <a:gd name="connsiteY4" fmla="*/ 1264834 h 1356596"/>
                      <a:gd name="connsiteX5" fmla="*/ 2497455 w 3949987"/>
                      <a:gd name="connsiteY5" fmla="*/ 1355004 h 1356596"/>
                      <a:gd name="connsiteX6" fmla="*/ 2910840 w 3949987"/>
                      <a:gd name="connsiteY6" fmla="*/ 1175299 h 1356596"/>
                      <a:gd name="connsiteX7" fmla="*/ 3683635 w 3949987"/>
                      <a:gd name="connsiteY7" fmla="*/ 1020994 h 1356596"/>
                      <a:gd name="connsiteX8" fmla="*/ 3947160 w 3949987"/>
                      <a:gd name="connsiteY8" fmla="*/ 773979 h 1356596"/>
                      <a:gd name="connsiteX9" fmla="*/ 3549015 w 3949987"/>
                      <a:gd name="connsiteY9" fmla="*/ 443144 h 1356596"/>
                      <a:gd name="connsiteX10" fmla="*/ 2733040 w 3949987"/>
                      <a:gd name="connsiteY10" fmla="*/ 250104 h 1356596"/>
                      <a:gd name="connsiteX11" fmla="*/ 2449830 w 3949987"/>
                      <a:gd name="connsiteY11" fmla="*/ 166284 h 1356596"/>
                      <a:gd name="connsiteX12" fmla="*/ 1554480 w 3949987"/>
                      <a:gd name="connsiteY12" fmla="*/ 23409 h 1356596"/>
                      <a:gd name="connsiteX13" fmla="*/ 767715 w 3949987"/>
                      <a:gd name="connsiteY13" fmla="*/ 10074 h 1356596"/>
                      <a:gd name="connsiteX14" fmla="*/ 9525 w 3949987"/>
                      <a:gd name="connsiteY14" fmla="*/ 124374 h 1356596"/>
                      <a:gd name="connsiteX0" fmla="*/ 0 w 3950016"/>
                      <a:gd name="connsiteY0" fmla="*/ 1128309 h 1357187"/>
                      <a:gd name="connsiteX1" fmla="*/ 662940 w 3950016"/>
                      <a:gd name="connsiteY1" fmla="*/ 1246419 h 1357187"/>
                      <a:gd name="connsiteX2" fmla="*/ 1383030 w 3950016"/>
                      <a:gd name="connsiteY2" fmla="*/ 1292139 h 1357187"/>
                      <a:gd name="connsiteX3" fmla="*/ 2080260 w 3950016"/>
                      <a:gd name="connsiteY3" fmla="*/ 1284519 h 1357187"/>
                      <a:gd name="connsiteX4" fmla="*/ 2372360 w 3950016"/>
                      <a:gd name="connsiteY4" fmla="*/ 1264834 h 1357187"/>
                      <a:gd name="connsiteX5" fmla="*/ 2497455 w 3950016"/>
                      <a:gd name="connsiteY5" fmla="*/ 1355004 h 1357187"/>
                      <a:gd name="connsiteX6" fmla="*/ 2901950 w 3950016"/>
                      <a:gd name="connsiteY6" fmla="*/ 1157519 h 1357187"/>
                      <a:gd name="connsiteX7" fmla="*/ 3683635 w 3950016"/>
                      <a:gd name="connsiteY7" fmla="*/ 1020994 h 1357187"/>
                      <a:gd name="connsiteX8" fmla="*/ 3947160 w 3950016"/>
                      <a:gd name="connsiteY8" fmla="*/ 773979 h 1357187"/>
                      <a:gd name="connsiteX9" fmla="*/ 3549015 w 3950016"/>
                      <a:gd name="connsiteY9" fmla="*/ 443144 h 1357187"/>
                      <a:gd name="connsiteX10" fmla="*/ 2733040 w 3950016"/>
                      <a:gd name="connsiteY10" fmla="*/ 250104 h 1357187"/>
                      <a:gd name="connsiteX11" fmla="*/ 2449830 w 3950016"/>
                      <a:gd name="connsiteY11" fmla="*/ 166284 h 1357187"/>
                      <a:gd name="connsiteX12" fmla="*/ 1554480 w 3950016"/>
                      <a:gd name="connsiteY12" fmla="*/ 23409 h 1357187"/>
                      <a:gd name="connsiteX13" fmla="*/ 767715 w 3950016"/>
                      <a:gd name="connsiteY13" fmla="*/ 10074 h 1357187"/>
                      <a:gd name="connsiteX14" fmla="*/ 9525 w 3950016"/>
                      <a:gd name="connsiteY14" fmla="*/ 124374 h 1357187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33040 w 3950016"/>
                      <a:gd name="connsiteY10" fmla="*/ 25010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9550 w 3950016"/>
                      <a:gd name="connsiteY10" fmla="*/ 2869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03830 w 3950016"/>
                      <a:gd name="connsiteY10" fmla="*/ 2869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792"/>
                      <a:gd name="connsiteY0" fmla="*/ 1128309 h 1294271"/>
                      <a:gd name="connsiteX1" fmla="*/ 662940 w 3949792"/>
                      <a:gd name="connsiteY1" fmla="*/ 1246419 h 1294271"/>
                      <a:gd name="connsiteX2" fmla="*/ 1383030 w 3949792"/>
                      <a:gd name="connsiteY2" fmla="*/ 1292139 h 1294271"/>
                      <a:gd name="connsiteX3" fmla="*/ 2080260 w 3949792"/>
                      <a:gd name="connsiteY3" fmla="*/ 1284519 h 1294271"/>
                      <a:gd name="connsiteX4" fmla="*/ 2372360 w 3949792"/>
                      <a:gd name="connsiteY4" fmla="*/ 1264834 h 1294271"/>
                      <a:gd name="connsiteX5" fmla="*/ 2549525 w 3949792"/>
                      <a:gd name="connsiteY5" fmla="*/ 1172124 h 1294271"/>
                      <a:gd name="connsiteX6" fmla="*/ 2901950 w 3949792"/>
                      <a:gd name="connsiteY6" fmla="*/ 1157519 h 1294271"/>
                      <a:gd name="connsiteX7" fmla="*/ 3683635 w 3949792"/>
                      <a:gd name="connsiteY7" fmla="*/ 1020994 h 1294271"/>
                      <a:gd name="connsiteX8" fmla="*/ 3947160 w 3949792"/>
                      <a:gd name="connsiteY8" fmla="*/ 773979 h 1294271"/>
                      <a:gd name="connsiteX9" fmla="*/ 3555365 w 3949792"/>
                      <a:gd name="connsiteY9" fmla="*/ 474894 h 1294271"/>
                      <a:gd name="connsiteX10" fmla="*/ 2703830 w 3949792"/>
                      <a:gd name="connsiteY10" fmla="*/ 286934 h 1294271"/>
                      <a:gd name="connsiteX11" fmla="*/ 2449830 w 3949792"/>
                      <a:gd name="connsiteY11" fmla="*/ 166284 h 1294271"/>
                      <a:gd name="connsiteX12" fmla="*/ 1554480 w 3949792"/>
                      <a:gd name="connsiteY12" fmla="*/ 23409 h 1294271"/>
                      <a:gd name="connsiteX13" fmla="*/ 767715 w 3949792"/>
                      <a:gd name="connsiteY13" fmla="*/ 10074 h 1294271"/>
                      <a:gd name="connsiteX14" fmla="*/ 9525 w 3949792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55700"/>
                      <a:gd name="connsiteY0" fmla="*/ 1128309 h 1294271"/>
                      <a:gd name="connsiteX1" fmla="*/ 662940 w 3955700"/>
                      <a:gd name="connsiteY1" fmla="*/ 1246419 h 1294271"/>
                      <a:gd name="connsiteX2" fmla="*/ 1383030 w 3955700"/>
                      <a:gd name="connsiteY2" fmla="*/ 1292139 h 1294271"/>
                      <a:gd name="connsiteX3" fmla="*/ 2080260 w 3955700"/>
                      <a:gd name="connsiteY3" fmla="*/ 1284519 h 1294271"/>
                      <a:gd name="connsiteX4" fmla="*/ 2372360 w 3955700"/>
                      <a:gd name="connsiteY4" fmla="*/ 1264834 h 1294271"/>
                      <a:gd name="connsiteX5" fmla="*/ 2549525 w 3955700"/>
                      <a:gd name="connsiteY5" fmla="*/ 1172124 h 1294271"/>
                      <a:gd name="connsiteX6" fmla="*/ 2901950 w 3955700"/>
                      <a:gd name="connsiteY6" fmla="*/ 1157519 h 1294271"/>
                      <a:gd name="connsiteX7" fmla="*/ 3683635 w 3955700"/>
                      <a:gd name="connsiteY7" fmla="*/ 1020994 h 1294271"/>
                      <a:gd name="connsiteX8" fmla="*/ 3947160 w 3955700"/>
                      <a:gd name="connsiteY8" fmla="*/ 773979 h 1294271"/>
                      <a:gd name="connsiteX9" fmla="*/ 3418205 w 3955700"/>
                      <a:gd name="connsiteY9" fmla="*/ 424094 h 1294271"/>
                      <a:gd name="connsiteX10" fmla="*/ 2703830 w 3955700"/>
                      <a:gd name="connsiteY10" fmla="*/ 286934 h 1294271"/>
                      <a:gd name="connsiteX11" fmla="*/ 2449830 w 3955700"/>
                      <a:gd name="connsiteY11" fmla="*/ 166284 h 1294271"/>
                      <a:gd name="connsiteX12" fmla="*/ 1554480 w 3955700"/>
                      <a:gd name="connsiteY12" fmla="*/ 23409 h 1294271"/>
                      <a:gd name="connsiteX13" fmla="*/ 767715 w 3955700"/>
                      <a:gd name="connsiteY13" fmla="*/ 10074 h 1294271"/>
                      <a:gd name="connsiteX14" fmla="*/ 9525 w 3955700"/>
                      <a:gd name="connsiteY14" fmla="*/ 124374 h 1294271"/>
                      <a:gd name="connsiteX0" fmla="*/ 0 w 3955700"/>
                      <a:gd name="connsiteY0" fmla="*/ 1128309 h 1294271"/>
                      <a:gd name="connsiteX1" fmla="*/ 662940 w 3955700"/>
                      <a:gd name="connsiteY1" fmla="*/ 1246419 h 1294271"/>
                      <a:gd name="connsiteX2" fmla="*/ 1383030 w 3955700"/>
                      <a:gd name="connsiteY2" fmla="*/ 1292139 h 1294271"/>
                      <a:gd name="connsiteX3" fmla="*/ 2080260 w 3955700"/>
                      <a:gd name="connsiteY3" fmla="*/ 1284519 h 1294271"/>
                      <a:gd name="connsiteX4" fmla="*/ 2372360 w 3955700"/>
                      <a:gd name="connsiteY4" fmla="*/ 1264834 h 1294271"/>
                      <a:gd name="connsiteX5" fmla="*/ 2549525 w 3955700"/>
                      <a:gd name="connsiteY5" fmla="*/ 1172124 h 1294271"/>
                      <a:gd name="connsiteX6" fmla="*/ 2901950 w 3955700"/>
                      <a:gd name="connsiteY6" fmla="*/ 1157519 h 1294271"/>
                      <a:gd name="connsiteX7" fmla="*/ 3683635 w 3955700"/>
                      <a:gd name="connsiteY7" fmla="*/ 1020994 h 1294271"/>
                      <a:gd name="connsiteX8" fmla="*/ 3947160 w 3955700"/>
                      <a:gd name="connsiteY8" fmla="*/ 773979 h 1294271"/>
                      <a:gd name="connsiteX9" fmla="*/ 3418205 w 3955700"/>
                      <a:gd name="connsiteY9" fmla="*/ 424094 h 1294271"/>
                      <a:gd name="connsiteX10" fmla="*/ 2703830 w 3955700"/>
                      <a:gd name="connsiteY10" fmla="*/ 286934 h 1294271"/>
                      <a:gd name="connsiteX11" fmla="*/ 2449830 w 3955700"/>
                      <a:gd name="connsiteY11" fmla="*/ 166284 h 1294271"/>
                      <a:gd name="connsiteX12" fmla="*/ 1554480 w 3955700"/>
                      <a:gd name="connsiteY12" fmla="*/ 23409 h 1294271"/>
                      <a:gd name="connsiteX13" fmla="*/ 767715 w 3955700"/>
                      <a:gd name="connsiteY13" fmla="*/ 10074 h 1294271"/>
                      <a:gd name="connsiteX14" fmla="*/ 9525 w 3955700"/>
                      <a:gd name="connsiteY14" fmla="*/ 124374 h 1294271"/>
                      <a:gd name="connsiteX0" fmla="*/ 0 w 3952499"/>
                      <a:gd name="connsiteY0" fmla="*/ 1128309 h 1294271"/>
                      <a:gd name="connsiteX1" fmla="*/ 662940 w 3952499"/>
                      <a:gd name="connsiteY1" fmla="*/ 1246419 h 1294271"/>
                      <a:gd name="connsiteX2" fmla="*/ 1383030 w 3952499"/>
                      <a:gd name="connsiteY2" fmla="*/ 1292139 h 1294271"/>
                      <a:gd name="connsiteX3" fmla="*/ 2080260 w 3952499"/>
                      <a:gd name="connsiteY3" fmla="*/ 1284519 h 1294271"/>
                      <a:gd name="connsiteX4" fmla="*/ 2372360 w 3952499"/>
                      <a:gd name="connsiteY4" fmla="*/ 1264834 h 1294271"/>
                      <a:gd name="connsiteX5" fmla="*/ 2549525 w 3952499"/>
                      <a:gd name="connsiteY5" fmla="*/ 1172124 h 1294271"/>
                      <a:gd name="connsiteX6" fmla="*/ 2901950 w 3952499"/>
                      <a:gd name="connsiteY6" fmla="*/ 1157519 h 1294271"/>
                      <a:gd name="connsiteX7" fmla="*/ 3683635 w 3952499"/>
                      <a:gd name="connsiteY7" fmla="*/ 1020994 h 1294271"/>
                      <a:gd name="connsiteX8" fmla="*/ 3947160 w 3952499"/>
                      <a:gd name="connsiteY8" fmla="*/ 773979 h 1294271"/>
                      <a:gd name="connsiteX9" fmla="*/ 3486785 w 3952499"/>
                      <a:gd name="connsiteY9" fmla="*/ 443144 h 1294271"/>
                      <a:gd name="connsiteX10" fmla="*/ 2703830 w 3952499"/>
                      <a:gd name="connsiteY10" fmla="*/ 286934 h 1294271"/>
                      <a:gd name="connsiteX11" fmla="*/ 2449830 w 3952499"/>
                      <a:gd name="connsiteY11" fmla="*/ 166284 h 1294271"/>
                      <a:gd name="connsiteX12" fmla="*/ 1554480 w 3952499"/>
                      <a:gd name="connsiteY12" fmla="*/ 23409 h 1294271"/>
                      <a:gd name="connsiteX13" fmla="*/ 767715 w 3952499"/>
                      <a:gd name="connsiteY13" fmla="*/ 10074 h 1294271"/>
                      <a:gd name="connsiteX14" fmla="*/ 9525 w 3952499"/>
                      <a:gd name="connsiteY14" fmla="*/ 124374 h 1294271"/>
                      <a:gd name="connsiteX0" fmla="*/ 0 w 3947438"/>
                      <a:gd name="connsiteY0" fmla="*/ 1128309 h 1294271"/>
                      <a:gd name="connsiteX1" fmla="*/ 662940 w 3947438"/>
                      <a:gd name="connsiteY1" fmla="*/ 1246419 h 1294271"/>
                      <a:gd name="connsiteX2" fmla="*/ 1383030 w 3947438"/>
                      <a:gd name="connsiteY2" fmla="*/ 1292139 h 1294271"/>
                      <a:gd name="connsiteX3" fmla="*/ 2080260 w 3947438"/>
                      <a:gd name="connsiteY3" fmla="*/ 1284519 h 1294271"/>
                      <a:gd name="connsiteX4" fmla="*/ 2372360 w 3947438"/>
                      <a:gd name="connsiteY4" fmla="*/ 1264834 h 1294271"/>
                      <a:gd name="connsiteX5" fmla="*/ 2549525 w 3947438"/>
                      <a:gd name="connsiteY5" fmla="*/ 1172124 h 1294271"/>
                      <a:gd name="connsiteX6" fmla="*/ 2901950 w 3947438"/>
                      <a:gd name="connsiteY6" fmla="*/ 1157519 h 1294271"/>
                      <a:gd name="connsiteX7" fmla="*/ 3683635 w 3947438"/>
                      <a:gd name="connsiteY7" fmla="*/ 1020994 h 1294271"/>
                      <a:gd name="connsiteX8" fmla="*/ 3947160 w 3947438"/>
                      <a:gd name="connsiteY8" fmla="*/ 773979 h 1294271"/>
                      <a:gd name="connsiteX9" fmla="*/ 3486785 w 3947438"/>
                      <a:gd name="connsiteY9" fmla="*/ 443144 h 1294271"/>
                      <a:gd name="connsiteX10" fmla="*/ 2703830 w 3947438"/>
                      <a:gd name="connsiteY10" fmla="*/ 286934 h 1294271"/>
                      <a:gd name="connsiteX11" fmla="*/ 2449830 w 3947438"/>
                      <a:gd name="connsiteY11" fmla="*/ 166284 h 1294271"/>
                      <a:gd name="connsiteX12" fmla="*/ 1554480 w 3947438"/>
                      <a:gd name="connsiteY12" fmla="*/ 23409 h 1294271"/>
                      <a:gd name="connsiteX13" fmla="*/ 767715 w 3947438"/>
                      <a:gd name="connsiteY13" fmla="*/ 10074 h 1294271"/>
                      <a:gd name="connsiteX14" fmla="*/ 9525 w 3947438"/>
                      <a:gd name="connsiteY14" fmla="*/ 124374 h 1294271"/>
                      <a:gd name="connsiteX0" fmla="*/ 0 w 3947691"/>
                      <a:gd name="connsiteY0" fmla="*/ 1128309 h 1294271"/>
                      <a:gd name="connsiteX1" fmla="*/ 662940 w 3947691"/>
                      <a:gd name="connsiteY1" fmla="*/ 1246419 h 1294271"/>
                      <a:gd name="connsiteX2" fmla="*/ 1383030 w 3947691"/>
                      <a:gd name="connsiteY2" fmla="*/ 1292139 h 1294271"/>
                      <a:gd name="connsiteX3" fmla="*/ 2080260 w 3947691"/>
                      <a:gd name="connsiteY3" fmla="*/ 1284519 h 1294271"/>
                      <a:gd name="connsiteX4" fmla="*/ 2372360 w 3947691"/>
                      <a:gd name="connsiteY4" fmla="*/ 1264834 h 1294271"/>
                      <a:gd name="connsiteX5" fmla="*/ 2549525 w 3947691"/>
                      <a:gd name="connsiteY5" fmla="*/ 1172124 h 1294271"/>
                      <a:gd name="connsiteX6" fmla="*/ 2901950 w 3947691"/>
                      <a:gd name="connsiteY6" fmla="*/ 1157519 h 1294271"/>
                      <a:gd name="connsiteX7" fmla="*/ 3683635 w 3947691"/>
                      <a:gd name="connsiteY7" fmla="*/ 1020994 h 1294271"/>
                      <a:gd name="connsiteX8" fmla="*/ 3947160 w 3947691"/>
                      <a:gd name="connsiteY8" fmla="*/ 773979 h 1294271"/>
                      <a:gd name="connsiteX9" fmla="*/ 3486785 w 3947691"/>
                      <a:gd name="connsiteY9" fmla="*/ 443144 h 1294271"/>
                      <a:gd name="connsiteX10" fmla="*/ 2703830 w 3947691"/>
                      <a:gd name="connsiteY10" fmla="*/ 286934 h 1294271"/>
                      <a:gd name="connsiteX11" fmla="*/ 2449830 w 3947691"/>
                      <a:gd name="connsiteY11" fmla="*/ 166284 h 1294271"/>
                      <a:gd name="connsiteX12" fmla="*/ 1554480 w 3947691"/>
                      <a:gd name="connsiteY12" fmla="*/ 23409 h 1294271"/>
                      <a:gd name="connsiteX13" fmla="*/ 767715 w 3947691"/>
                      <a:gd name="connsiteY13" fmla="*/ 10074 h 1294271"/>
                      <a:gd name="connsiteX14" fmla="*/ 9525 w 3947691"/>
                      <a:gd name="connsiteY14" fmla="*/ 124374 h 1294271"/>
                      <a:gd name="connsiteX0" fmla="*/ 0 w 3947598"/>
                      <a:gd name="connsiteY0" fmla="*/ 1128309 h 1294271"/>
                      <a:gd name="connsiteX1" fmla="*/ 662940 w 3947598"/>
                      <a:gd name="connsiteY1" fmla="*/ 1246419 h 1294271"/>
                      <a:gd name="connsiteX2" fmla="*/ 1383030 w 3947598"/>
                      <a:gd name="connsiteY2" fmla="*/ 1292139 h 1294271"/>
                      <a:gd name="connsiteX3" fmla="*/ 2080260 w 3947598"/>
                      <a:gd name="connsiteY3" fmla="*/ 1284519 h 1294271"/>
                      <a:gd name="connsiteX4" fmla="*/ 2372360 w 3947598"/>
                      <a:gd name="connsiteY4" fmla="*/ 1264834 h 1294271"/>
                      <a:gd name="connsiteX5" fmla="*/ 2549525 w 3947598"/>
                      <a:gd name="connsiteY5" fmla="*/ 1172124 h 1294271"/>
                      <a:gd name="connsiteX6" fmla="*/ 3041650 w 3947598"/>
                      <a:gd name="connsiteY6" fmla="*/ 1125769 h 1294271"/>
                      <a:gd name="connsiteX7" fmla="*/ 3683635 w 3947598"/>
                      <a:gd name="connsiteY7" fmla="*/ 1020994 h 1294271"/>
                      <a:gd name="connsiteX8" fmla="*/ 3947160 w 3947598"/>
                      <a:gd name="connsiteY8" fmla="*/ 773979 h 1294271"/>
                      <a:gd name="connsiteX9" fmla="*/ 3486785 w 3947598"/>
                      <a:gd name="connsiteY9" fmla="*/ 443144 h 1294271"/>
                      <a:gd name="connsiteX10" fmla="*/ 2703830 w 3947598"/>
                      <a:gd name="connsiteY10" fmla="*/ 286934 h 1294271"/>
                      <a:gd name="connsiteX11" fmla="*/ 2449830 w 3947598"/>
                      <a:gd name="connsiteY11" fmla="*/ 166284 h 1294271"/>
                      <a:gd name="connsiteX12" fmla="*/ 1554480 w 3947598"/>
                      <a:gd name="connsiteY12" fmla="*/ 23409 h 1294271"/>
                      <a:gd name="connsiteX13" fmla="*/ 767715 w 3947598"/>
                      <a:gd name="connsiteY13" fmla="*/ 10074 h 1294271"/>
                      <a:gd name="connsiteX14" fmla="*/ 9525 w 3947598"/>
                      <a:gd name="connsiteY14" fmla="*/ 124374 h 1294271"/>
                      <a:gd name="connsiteX0" fmla="*/ 0 w 3951537"/>
                      <a:gd name="connsiteY0" fmla="*/ 1128309 h 1294271"/>
                      <a:gd name="connsiteX1" fmla="*/ 662940 w 3951537"/>
                      <a:gd name="connsiteY1" fmla="*/ 1246419 h 1294271"/>
                      <a:gd name="connsiteX2" fmla="*/ 1383030 w 3951537"/>
                      <a:gd name="connsiteY2" fmla="*/ 1292139 h 1294271"/>
                      <a:gd name="connsiteX3" fmla="*/ 2080260 w 3951537"/>
                      <a:gd name="connsiteY3" fmla="*/ 1284519 h 1294271"/>
                      <a:gd name="connsiteX4" fmla="*/ 2372360 w 3951537"/>
                      <a:gd name="connsiteY4" fmla="*/ 1264834 h 1294271"/>
                      <a:gd name="connsiteX5" fmla="*/ 2549525 w 3951537"/>
                      <a:gd name="connsiteY5" fmla="*/ 1172124 h 1294271"/>
                      <a:gd name="connsiteX6" fmla="*/ 3041650 w 3951537"/>
                      <a:gd name="connsiteY6" fmla="*/ 1125769 h 1294271"/>
                      <a:gd name="connsiteX7" fmla="*/ 3683635 w 3951537"/>
                      <a:gd name="connsiteY7" fmla="*/ 1020994 h 1294271"/>
                      <a:gd name="connsiteX8" fmla="*/ 3947160 w 3951537"/>
                      <a:gd name="connsiteY8" fmla="*/ 773979 h 1294271"/>
                      <a:gd name="connsiteX9" fmla="*/ 3486785 w 3951537"/>
                      <a:gd name="connsiteY9" fmla="*/ 443144 h 1294271"/>
                      <a:gd name="connsiteX10" fmla="*/ 2703830 w 3951537"/>
                      <a:gd name="connsiteY10" fmla="*/ 286934 h 1294271"/>
                      <a:gd name="connsiteX11" fmla="*/ 2449830 w 3951537"/>
                      <a:gd name="connsiteY11" fmla="*/ 166284 h 1294271"/>
                      <a:gd name="connsiteX12" fmla="*/ 1554480 w 3951537"/>
                      <a:gd name="connsiteY12" fmla="*/ 23409 h 1294271"/>
                      <a:gd name="connsiteX13" fmla="*/ 767715 w 3951537"/>
                      <a:gd name="connsiteY13" fmla="*/ 10074 h 1294271"/>
                      <a:gd name="connsiteX14" fmla="*/ 9525 w 3951537"/>
                      <a:gd name="connsiteY14" fmla="*/ 124374 h 1294271"/>
                      <a:gd name="connsiteX0" fmla="*/ 0 w 3948964"/>
                      <a:gd name="connsiteY0" fmla="*/ 1128309 h 1294271"/>
                      <a:gd name="connsiteX1" fmla="*/ 662940 w 3948964"/>
                      <a:gd name="connsiteY1" fmla="*/ 1246419 h 1294271"/>
                      <a:gd name="connsiteX2" fmla="*/ 1383030 w 3948964"/>
                      <a:gd name="connsiteY2" fmla="*/ 1292139 h 1294271"/>
                      <a:gd name="connsiteX3" fmla="*/ 2080260 w 3948964"/>
                      <a:gd name="connsiteY3" fmla="*/ 1284519 h 1294271"/>
                      <a:gd name="connsiteX4" fmla="*/ 2372360 w 3948964"/>
                      <a:gd name="connsiteY4" fmla="*/ 1264834 h 1294271"/>
                      <a:gd name="connsiteX5" fmla="*/ 2549525 w 3948964"/>
                      <a:gd name="connsiteY5" fmla="*/ 1172124 h 1294271"/>
                      <a:gd name="connsiteX6" fmla="*/ 3041650 w 3948964"/>
                      <a:gd name="connsiteY6" fmla="*/ 1125769 h 1294271"/>
                      <a:gd name="connsiteX7" fmla="*/ 3683635 w 3948964"/>
                      <a:gd name="connsiteY7" fmla="*/ 1020994 h 1294271"/>
                      <a:gd name="connsiteX8" fmla="*/ 3947160 w 3948964"/>
                      <a:gd name="connsiteY8" fmla="*/ 773979 h 1294271"/>
                      <a:gd name="connsiteX9" fmla="*/ 3486785 w 3948964"/>
                      <a:gd name="connsiteY9" fmla="*/ 443144 h 1294271"/>
                      <a:gd name="connsiteX10" fmla="*/ 2703830 w 3948964"/>
                      <a:gd name="connsiteY10" fmla="*/ 286934 h 1294271"/>
                      <a:gd name="connsiteX11" fmla="*/ 2449830 w 3948964"/>
                      <a:gd name="connsiteY11" fmla="*/ 166284 h 1294271"/>
                      <a:gd name="connsiteX12" fmla="*/ 1554480 w 3948964"/>
                      <a:gd name="connsiteY12" fmla="*/ 23409 h 1294271"/>
                      <a:gd name="connsiteX13" fmla="*/ 767715 w 3948964"/>
                      <a:gd name="connsiteY13" fmla="*/ 10074 h 1294271"/>
                      <a:gd name="connsiteX14" fmla="*/ 9525 w 3948964"/>
                      <a:gd name="connsiteY14" fmla="*/ 124374 h 1294271"/>
                      <a:gd name="connsiteX0" fmla="*/ 0 w 3947485"/>
                      <a:gd name="connsiteY0" fmla="*/ 1128309 h 1294271"/>
                      <a:gd name="connsiteX1" fmla="*/ 662940 w 3947485"/>
                      <a:gd name="connsiteY1" fmla="*/ 1246419 h 1294271"/>
                      <a:gd name="connsiteX2" fmla="*/ 1383030 w 3947485"/>
                      <a:gd name="connsiteY2" fmla="*/ 1292139 h 1294271"/>
                      <a:gd name="connsiteX3" fmla="*/ 2080260 w 3947485"/>
                      <a:gd name="connsiteY3" fmla="*/ 1284519 h 1294271"/>
                      <a:gd name="connsiteX4" fmla="*/ 2372360 w 3947485"/>
                      <a:gd name="connsiteY4" fmla="*/ 1264834 h 1294271"/>
                      <a:gd name="connsiteX5" fmla="*/ 2549525 w 3947485"/>
                      <a:gd name="connsiteY5" fmla="*/ 1172124 h 1294271"/>
                      <a:gd name="connsiteX6" fmla="*/ 3041650 w 3947485"/>
                      <a:gd name="connsiteY6" fmla="*/ 1125769 h 1294271"/>
                      <a:gd name="connsiteX7" fmla="*/ 3683635 w 3947485"/>
                      <a:gd name="connsiteY7" fmla="*/ 1020994 h 1294271"/>
                      <a:gd name="connsiteX8" fmla="*/ 3947160 w 3947485"/>
                      <a:gd name="connsiteY8" fmla="*/ 773979 h 1294271"/>
                      <a:gd name="connsiteX9" fmla="*/ 3486785 w 3947485"/>
                      <a:gd name="connsiteY9" fmla="*/ 443144 h 1294271"/>
                      <a:gd name="connsiteX10" fmla="*/ 2703830 w 3947485"/>
                      <a:gd name="connsiteY10" fmla="*/ 286934 h 1294271"/>
                      <a:gd name="connsiteX11" fmla="*/ 2449830 w 3947485"/>
                      <a:gd name="connsiteY11" fmla="*/ 166284 h 1294271"/>
                      <a:gd name="connsiteX12" fmla="*/ 1554480 w 3947485"/>
                      <a:gd name="connsiteY12" fmla="*/ 23409 h 1294271"/>
                      <a:gd name="connsiteX13" fmla="*/ 767715 w 3947485"/>
                      <a:gd name="connsiteY13" fmla="*/ 10074 h 1294271"/>
                      <a:gd name="connsiteX14" fmla="*/ 9525 w 3947485"/>
                      <a:gd name="connsiteY14" fmla="*/ 124374 h 1294271"/>
                      <a:gd name="connsiteX0" fmla="*/ 0 w 3948187"/>
                      <a:gd name="connsiteY0" fmla="*/ 1128309 h 1294271"/>
                      <a:gd name="connsiteX1" fmla="*/ 662940 w 3948187"/>
                      <a:gd name="connsiteY1" fmla="*/ 1246419 h 1294271"/>
                      <a:gd name="connsiteX2" fmla="*/ 1383030 w 3948187"/>
                      <a:gd name="connsiteY2" fmla="*/ 1292139 h 1294271"/>
                      <a:gd name="connsiteX3" fmla="*/ 2080260 w 3948187"/>
                      <a:gd name="connsiteY3" fmla="*/ 1284519 h 1294271"/>
                      <a:gd name="connsiteX4" fmla="*/ 2372360 w 3948187"/>
                      <a:gd name="connsiteY4" fmla="*/ 1264834 h 1294271"/>
                      <a:gd name="connsiteX5" fmla="*/ 2549525 w 3948187"/>
                      <a:gd name="connsiteY5" fmla="*/ 1172124 h 1294271"/>
                      <a:gd name="connsiteX6" fmla="*/ 3041650 w 3948187"/>
                      <a:gd name="connsiteY6" fmla="*/ 1125769 h 1294271"/>
                      <a:gd name="connsiteX7" fmla="*/ 3683635 w 3948187"/>
                      <a:gd name="connsiteY7" fmla="*/ 1020994 h 1294271"/>
                      <a:gd name="connsiteX8" fmla="*/ 3947160 w 3948187"/>
                      <a:gd name="connsiteY8" fmla="*/ 773979 h 1294271"/>
                      <a:gd name="connsiteX9" fmla="*/ 3486785 w 3948187"/>
                      <a:gd name="connsiteY9" fmla="*/ 443144 h 1294271"/>
                      <a:gd name="connsiteX10" fmla="*/ 2703830 w 3948187"/>
                      <a:gd name="connsiteY10" fmla="*/ 286934 h 1294271"/>
                      <a:gd name="connsiteX11" fmla="*/ 2449830 w 3948187"/>
                      <a:gd name="connsiteY11" fmla="*/ 166284 h 1294271"/>
                      <a:gd name="connsiteX12" fmla="*/ 1554480 w 3948187"/>
                      <a:gd name="connsiteY12" fmla="*/ 23409 h 1294271"/>
                      <a:gd name="connsiteX13" fmla="*/ 767715 w 3948187"/>
                      <a:gd name="connsiteY13" fmla="*/ 10074 h 1294271"/>
                      <a:gd name="connsiteX14" fmla="*/ 9525 w 3948187"/>
                      <a:gd name="connsiteY14" fmla="*/ 124374 h 1294271"/>
                      <a:gd name="connsiteX0" fmla="*/ 0 w 3944400"/>
                      <a:gd name="connsiteY0" fmla="*/ 1128309 h 1294271"/>
                      <a:gd name="connsiteX1" fmla="*/ 662940 w 3944400"/>
                      <a:gd name="connsiteY1" fmla="*/ 1246419 h 1294271"/>
                      <a:gd name="connsiteX2" fmla="*/ 1383030 w 3944400"/>
                      <a:gd name="connsiteY2" fmla="*/ 1292139 h 1294271"/>
                      <a:gd name="connsiteX3" fmla="*/ 2080260 w 3944400"/>
                      <a:gd name="connsiteY3" fmla="*/ 1284519 h 1294271"/>
                      <a:gd name="connsiteX4" fmla="*/ 2372360 w 3944400"/>
                      <a:gd name="connsiteY4" fmla="*/ 1264834 h 1294271"/>
                      <a:gd name="connsiteX5" fmla="*/ 2549525 w 3944400"/>
                      <a:gd name="connsiteY5" fmla="*/ 1172124 h 1294271"/>
                      <a:gd name="connsiteX6" fmla="*/ 3041650 w 3944400"/>
                      <a:gd name="connsiteY6" fmla="*/ 1125769 h 1294271"/>
                      <a:gd name="connsiteX7" fmla="*/ 3683635 w 3944400"/>
                      <a:gd name="connsiteY7" fmla="*/ 1020994 h 1294271"/>
                      <a:gd name="connsiteX8" fmla="*/ 3943350 w 3944400"/>
                      <a:gd name="connsiteY8" fmla="*/ 781599 h 1294271"/>
                      <a:gd name="connsiteX9" fmla="*/ 3486785 w 3944400"/>
                      <a:gd name="connsiteY9" fmla="*/ 443144 h 1294271"/>
                      <a:gd name="connsiteX10" fmla="*/ 2703830 w 3944400"/>
                      <a:gd name="connsiteY10" fmla="*/ 286934 h 1294271"/>
                      <a:gd name="connsiteX11" fmla="*/ 2449830 w 3944400"/>
                      <a:gd name="connsiteY11" fmla="*/ 166284 h 1294271"/>
                      <a:gd name="connsiteX12" fmla="*/ 1554480 w 3944400"/>
                      <a:gd name="connsiteY12" fmla="*/ 23409 h 1294271"/>
                      <a:gd name="connsiteX13" fmla="*/ 767715 w 3944400"/>
                      <a:gd name="connsiteY13" fmla="*/ 10074 h 1294271"/>
                      <a:gd name="connsiteX14" fmla="*/ 9525 w 3944400"/>
                      <a:gd name="connsiteY14" fmla="*/ 124374 h 1294271"/>
                      <a:gd name="connsiteX0" fmla="*/ 0 w 3943430"/>
                      <a:gd name="connsiteY0" fmla="*/ 1128309 h 1294271"/>
                      <a:gd name="connsiteX1" fmla="*/ 662940 w 3943430"/>
                      <a:gd name="connsiteY1" fmla="*/ 1246419 h 1294271"/>
                      <a:gd name="connsiteX2" fmla="*/ 1383030 w 3943430"/>
                      <a:gd name="connsiteY2" fmla="*/ 1292139 h 1294271"/>
                      <a:gd name="connsiteX3" fmla="*/ 2080260 w 3943430"/>
                      <a:gd name="connsiteY3" fmla="*/ 1284519 h 1294271"/>
                      <a:gd name="connsiteX4" fmla="*/ 2372360 w 3943430"/>
                      <a:gd name="connsiteY4" fmla="*/ 1264834 h 1294271"/>
                      <a:gd name="connsiteX5" fmla="*/ 2549525 w 3943430"/>
                      <a:gd name="connsiteY5" fmla="*/ 1172124 h 1294271"/>
                      <a:gd name="connsiteX6" fmla="*/ 3041650 w 3943430"/>
                      <a:gd name="connsiteY6" fmla="*/ 1125769 h 1294271"/>
                      <a:gd name="connsiteX7" fmla="*/ 3683635 w 3943430"/>
                      <a:gd name="connsiteY7" fmla="*/ 1020994 h 1294271"/>
                      <a:gd name="connsiteX8" fmla="*/ 3943350 w 3943430"/>
                      <a:gd name="connsiteY8" fmla="*/ 781599 h 1294271"/>
                      <a:gd name="connsiteX9" fmla="*/ 3486785 w 3943430"/>
                      <a:gd name="connsiteY9" fmla="*/ 443144 h 1294271"/>
                      <a:gd name="connsiteX10" fmla="*/ 2703830 w 3943430"/>
                      <a:gd name="connsiteY10" fmla="*/ 286934 h 1294271"/>
                      <a:gd name="connsiteX11" fmla="*/ 2449830 w 3943430"/>
                      <a:gd name="connsiteY11" fmla="*/ 166284 h 1294271"/>
                      <a:gd name="connsiteX12" fmla="*/ 1554480 w 3943430"/>
                      <a:gd name="connsiteY12" fmla="*/ 23409 h 1294271"/>
                      <a:gd name="connsiteX13" fmla="*/ 767715 w 3943430"/>
                      <a:gd name="connsiteY13" fmla="*/ 10074 h 1294271"/>
                      <a:gd name="connsiteX14" fmla="*/ 9525 w 3943430"/>
                      <a:gd name="connsiteY14" fmla="*/ 124374 h 1294271"/>
                      <a:gd name="connsiteX0" fmla="*/ 0 w 3943350"/>
                      <a:gd name="connsiteY0" fmla="*/ 1128309 h 1294271"/>
                      <a:gd name="connsiteX1" fmla="*/ 662940 w 3943350"/>
                      <a:gd name="connsiteY1" fmla="*/ 1246419 h 1294271"/>
                      <a:gd name="connsiteX2" fmla="*/ 1383030 w 3943350"/>
                      <a:gd name="connsiteY2" fmla="*/ 1292139 h 1294271"/>
                      <a:gd name="connsiteX3" fmla="*/ 2080260 w 3943350"/>
                      <a:gd name="connsiteY3" fmla="*/ 1284519 h 1294271"/>
                      <a:gd name="connsiteX4" fmla="*/ 2372360 w 3943350"/>
                      <a:gd name="connsiteY4" fmla="*/ 1264834 h 1294271"/>
                      <a:gd name="connsiteX5" fmla="*/ 2549525 w 3943350"/>
                      <a:gd name="connsiteY5" fmla="*/ 1172124 h 1294271"/>
                      <a:gd name="connsiteX6" fmla="*/ 3041650 w 3943350"/>
                      <a:gd name="connsiteY6" fmla="*/ 1125769 h 1294271"/>
                      <a:gd name="connsiteX7" fmla="*/ 3683635 w 3943350"/>
                      <a:gd name="connsiteY7" fmla="*/ 1020994 h 1294271"/>
                      <a:gd name="connsiteX8" fmla="*/ 3943350 w 3943350"/>
                      <a:gd name="connsiteY8" fmla="*/ 781599 h 1294271"/>
                      <a:gd name="connsiteX9" fmla="*/ 3486785 w 3943350"/>
                      <a:gd name="connsiteY9" fmla="*/ 443144 h 1294271"/>
                      <a:gd name="connsiteX10" fmla="*/ 2703830 w 3943350"/>
                      <a:gd name="connsiteY10" fmla="*/ 286934 h 1294271"/>
                      <a:gd name="connsiteX11" fmla="*/ 2449830 w 3943350"/>
                      <a:gd name="connsiteY11" fmla="*/ 166284 h 1294271"/>
                      <a:gd name="connsiteX12" fmla="*/ 1554480 w 3943350"/>
                      <a:gd name="connsiteY12" fmla="*/ 23409 h 1294271"/>
                      <a:gd name="connsiteX13" fmla="*/ 767715 w 3943350"/>
                      <a:gd name="connsiteY13" fmla="*/ 10074 h 1294271"/>
                      <a:gd name="connsiteX14" fmla="*/ 9525 w 3943350"/>
                      <a:gd name="connsiteY14" fmla="*/ 124374 h 1294271"/>
                      <a:gd name="connsiteX0" fmla="*/ 0 w 3943807"/>
                      <a:gd name="connsiteY0" fmla="*/ 1128309 h 1294271"/>
                      <a:gd name="connsiteX1" fmla="*/ 662940 w 3943807"/>
                      <a:gd name="connsiteY1" fmla="*/ 1246419 h 1294271"/>
                      <a:gd name="connsiteX2" fmla="*/ 1383030 w 3943807"/>
                      <a:gd name="connsiteY2" fmla="*/ 1292139 h 1294271"/>
                      <a:gd name="connsiteX3" fmla="*/ 2080260 w 3943807"/>
                      <a:gd name="connsiteY3" fmla="*/ 1284519 h 1294271"/>
                      <a:gd name="connsiteX4" fmla="*/ 2372360 w 3943807"/>
                      <a:gd name="connsiteY4" fmla="*/ 1264834 h 1294271"/>
                      <a:gd name="connsiteX5" fmla="*/ 2549525 w 3943807"/>
                      <a:gd name="connsiteY5" fmla="*/ 1172124 h 1294271"/>
                      <a:gd name="connsiteX6" fmla="*/ 3041650 w 3943807"/>
                      <a:gd name="connsiteY6" fmla="*/ 1125769 h 1294271"/>
                      <a:gd name="connsiteX7" fmla="*/ 3683635 w 3943807"/>
                      <a:gd name="connsiteY7" fmla="*/ 1020994 h 1294271"/>
                      <a:gd name="connsiteX8" fmla="*/ 3943350 w 3943807"/>
                      <a:gd name="connsiteY8" fmla="*/ 781599 h 1294271"/>
                      <a:gd name="connsiteX9" fmla="*/ 3486785 w 3943807"/>
                      <a:gd name="connsiteY9" fmla="*/ 443144 h 1294271"/>
                      <a:gd name="connsiteX10" fmla="*/ 2703830 w 3943807"/>
                      <a:gd name="connsiteY10" fmla="*/ 286934 h 1294271"/>
                      <a:gd name="connsiteX11" fmla="*/ 2449830 w 3943807"/>
                      <a:gd name="connsiteY11" fmla="*/ 166284 h 1294271"/>
                      <a:gd name="connsiteX12" fmla="*/ 1554480 w 3943807"/>
                      <a:gd name="connsiteY12" fmla="*/ 23409 h 1294271"/>
                      <a:gd name="connsiteX13" fmla="*/ 767715 w 3943807"/>
                      <a:gd name="connsiteY13" fmla="*/ 10074 h 1294271"/>
                      <a:gd name="connsiteX14" fmla="*/ 9525 w 3943807"/>
                      <a:gd name="connsiteY14" fmla="*/ 124374 h 1294271"/>
                      <a:gd name="connsiteX0" fmla="*/ 0 w 3943430"/>
                      <a:gd name="connsiteY0" fmla="*/ 1128309 h 1294271"/>
                      <a:gd name="connsiteX1" fmla="*/ 662940 w 3943430"/>
                      <a:gd name="connsiteY1" fmla="*/ 1246419 h 1294271"/>
                      <a:gd name="connsiteX2" fmla="*/ 1383030 w 3943430"/>
                      <a:gd name="connsiteY2" fmla="*/ 1292139 h 1294271"/>
                      <a:gd name="connsiteX3" fmla="*/ 2080260 w 3943430"/>
                      <a:gd name="connsiteY3" fmla="*/ 1284519 h 1294271"/>
                      <a:gd name="connsiteX4" fmla="*/ 2372360 w 3943430"/>
                      <a:gd name="connsiteY4" fmla="*/ 1264834 h 1294271"/>
                      <a:gd name="connsiteX5" fmla="*/ 2549525 w 3943430"/>
                      <a:gd name="connsiteY5" fmla="*/ 1172124 h 1294271"/>
                      <a:gd name="connsiteX6" fmla="*/ 3041650 w 3943430"/>
                      <a:gd name="connsiteY6" fmla="*/ 1125769 h 1294271"/>
                      <a:gd name="connsiteX7" fmla="*/ 3683635 w 3943430"/>
                      <a:gd name="connsiteY7" fmla="*/ 1020994 h 1294271"/>
                      <a:gd name="connsiteX8" fmla="*/ 3943350 w 3943430"/>
                      <a:gd name="connsiteY8" fmla="*/ 781599 h 1294271"/>
                      <a:gd name="connsiteX9" fmla="*/ 3486785 w 3943430"/>
                      <a:gd name="connsiteY9" fmla="*/ 443144 h 1294271"/>
                      <a:gd name="connsiteX10" fmla="*/ 2703830 w 3943430"/>
                      <a:gd name="connsiteY10" fmla="*/ 286934 h 1294271"/>
                      <a:gd name="connsiteX11" fmla="*/ 2449830 w 3943430"/>
                      <a:gd name="connsiteY11" fmla="*/ 166284 h 1294271"/>
                      <a:gd name="connsiteX12" fmla="*/ 1554480 w 3943430"/>
                      <a:gd name="connsiteY12" fmla="*/ 23409 h 1294271"/>
                      <a:gd name="connsiteX13" fmla="*/ 767715 w 3943430"/>
                      <a:gd name="connsiteY13" fmla="*/ 10074 h 1294271"/>
                      <a:gd name="connsiteX14" fmla="*/ 9525 w 3943430"/>
                      <a:gd name="connsiteY14" fmla="*/ 124374 h 1294271"/>
                      <a:gd name="connsiteX0" fmla="*/ 0 w 3943524"/>
                      <a:gd name="connsiteY0" fmla="*/ 1128309 h 1294271"/>
                      <a:gd name="connsiteX1" fmla="*/ 662940 w 3943524"/>
                      <a:gd name="connsiteY1" fmla="*/ 1246419 h 1294271"/>
                      <a:gd name="connsiteX2" fmla="*/ 1383030 w 3943524"/>
                      <a:gd name="connsiteY2" fmla="*/ 1292139 h 1294271"/>
                      <a:gd name="connsiteX3" fmla="*/ 2080260 w 3943524"/>
                      <a:gd name="connsiteY3" fmla="*/ 1284519 h 1294271"/>
                      <a:gd name="connsiteX4" fmla="*/ 2372360 w 3943524"/>
                      <a:gd name="connsiteY4" fmla="*/ 1264834 h 1294271"/>
                      <a:gd name="connsiteX5" fmla="*/ 2549525 w 3943524"/>
                      <a:gd name="connsiteY5" fmla="*/ 1172124 h 1294271"/>
                      <a:gd name="connsiteX6" fmla="*/ 3041650 w 3943524"/>
                      <a:gd name="connsiteY6" fmla="*/ 1125769 h 1294271"/>
                      <a:gd name="connsiteX7" fmla="*/ 3683635 w 3943524"/>
                      <a:gd name="connsiteY7" fmla="*/ 1020994 h 1294271"/>
                      <a:gd name="connsiteX8" fmla="*/ 3943350 w 3943524"/>
                      <a:gd name="connsiteY8" fmla="*/ 781599 h 1294271"/>
                      <a:gd name="connsiteX9" fmla="*/ 3486785 w 3943524"/>
                      <a:gd name="connsiteY9" fmla="*/ 443144 h 1294271"/>
                      <a:gd name="connsiteX10" fmla="*/ 2703830 w 3943524"/>
                      <a:gd name="connsiteY10" fmla="*/ 286934 h 1294271"/>
                      <a:gd name="connsiteX11" fmla="*/ 2449830 w 3943524"/>
                      <a:gd name="connsiteY11" fmla="*/ 166284 h 1294271"/>
                      <a:gd name="connsiteX12" fmla="*/ 1554480 w 3943524"/>
                      <a:gd name="connsiteY12" fmla="*/ 23409 h 1294271"/>
                      <a:gd name="connsiteX13" fmla="*/ 767715 w 3943524"/>
                      <a:gd name="connsiteY13" fmla="*/ 10074 h 1294271"/>
                      <a:gd name="connsiteX14" fmla="*/ 9525 w 3943524"/>
                      <a:gd name="connsiteY14" fmla="*/ 124374 h 1294271"/>
                      <a:gd name="connsiteX0" fmla="*/ 1677035 w 5620559"/>
                      <a:gd name="connsiteY0" fmla="*/ 1128309 h 1294271"/>
                      <a:gd name="connsiteX1" fmla="*/ 2339975 w 5620559"/>
                      <a:gd name="connsiteY1" fmla="*/ 1246419 h 1294271"/>
                      <a:gd name="connsiteX2" fmla="*/ 3060065 w 5620559"/>
                      <a:gd name="connsiteY2" fmla="*/ 1292139 h 1294271"/>
                      <a:gd name="connsiteX3" fmla="*/ 3757295 w 5620559"/>
                      <a:gd name="connsiteY3" fmla="*/ 1284519 h 1294271"/>
                      <a:gd name="connsiteX4" fmla="*/ 4049395 w 5620559"/>
                      <a:gd name="connsiteY4" fmla="*/ 1264834 h 1294271"/>
                      <a:gd name="connsiteX5" fmla="*/ 4226560 w 5620559"/>
                      <a:gd name="connsiteY5" fmla="*/ 1172124 h 1294271"/>
                      <a:gd name="connsiteX6" fmla="*/ 4718685 w 5620559"/>
                      <a:gd name="connsiteY6" fmla="*/ 1125769 h 1294271"/>
                      <a:gd name="connsiteX7" fmla="*/ 5360670 w 5620559"/>
                      <a:gd name="connsiteY7" fmla="*/ 1020994 h 1294271"/>
                      <a:gd name="connsiteX8" fmla="*/ 5620385 w 5620559"/>
                      <a:gd name="connsiteY8" fmla="*/ 781599 h 1294271"/>
                      <a:gd name="connsiteX9" fmla="*/ 5163820 w 5620559"/>
                      <a:gd name="connsiteY9" fmla="*/ 443144 h 1294271"/>
                      <a:gd name="connsiteX10" fmla="*/ 4380865 w 5620559"/>
                      <a:gd name="connsiteY10" fmla="*/ 286934 h 1294271"/>
                      <a:gd name="connsiteX11" fmla="*/ 4126865 w 5620559"/>
                      <a:gd name="connsiteY11" fmla="*/ 166284 h 1294271"/>
                      <a:gd name="connsiteX12" fmla="*/ 3231515 w 5620559"/>
                      <a:gd name="connsiteY12" fmla="*/ 23409 h 1294271"/>
                      <a:gd name="connsiteX13" fmla="*/ 2444750 w 5620559"/>
                      <a:gd name="connsiteY13" fmla="*/ 10074 h 1294271"/>
                      <a:gd name="connsiteX14" fmla="*/ 0 w 5620559"/>
                      <a:gd name="connsiteY14" fmla="*/ 363134 h 1294271"/>
                      <a:gd name="connsiteX0" fmla="*/ 56515 w 5620559"/>
                      <a:gd name="connsiteY0" fmla="*/ 630469 h 1308776"/>
                      <a:gd name="connsiteX1" fmla="*/ 2339975 w 5620559"/>
                      <a:gd name="connsiteY1" fmla="*/ 1246419 h 1308776"/>
                      <a:gd name="connsiteX2" fmla="*/ 3060065 w 5620559"/>
                      <a:gd name="connsiteY2" fmla="*/ 1292139 h 1308776"/>
                      <a:gd name="connsiteX3" fmla="*/ 3757295 w 5620559"/>
                      <a:gd name="connsiteY3" fmla="*/ 1284519 h 1308776"/>
                      <a:gd name="connsiteX4" fmla="*/ 4049395 w 5620559"/>
                      <a:gd name="connsiteY4" fmla="*/ 1264834 h 1308776"/>
                      <a:gd name="connsiteX5" fmla="*/ 4226560 w 5620559"/>
                      <a:gd name="connsiteY5" fmla="*/ 1172124 h 1308776"/>
                      <a:gd name="connsiteX6" fmla="*/ 4718685 w 5620559"/>
                      <a:gd name="connsiteY6" fmla="*/ 1125769 h 1308776"/>
                      <a:gd name="connsiteX7" fmla="*/ 5360670 w 5620559"/>
                      <a:gd name="connsiteY7" fmla="*/ 1020994 h 1308776"/>
                      <a:gd name="connsiteX8" fmla="*/ 5620385 w 5620559"/>
                      <a:gd name="connsiteY8" fmla="*/ 781599 h 1308776"/>
                      <a:gd name="connsiteX9" fmla="*/ 5163820 w 5620559"/>
                      <a:gd name="connsiteY9" fmla="*/ 443144 h 1308776"/>
                      <a:gd name="connsiteX10" fmla="*/ 4380865 w 5620559"/>
                      <a:gd name="connsiteY10" fmla="*/ 286934 h 1308776"/>
                      <a:gd name="connsiteX11" fmla="*/ 4126865 w 5620559"/>
                      <a:gd name="connsiteY11" fmla="*/ 166284 h 1308776"/>
                      <a:gd name="connsiteX12" fmla="*/ 3231515 w 5620559"/>
                      <a:gd name="connsiteY12" fmla="*/ 23409 h 1308776"/>
                      <a:gd name="connsiteX13" fmla="*/ 2444750 w 5620559"/>
                      <a:gd name="connsiteY13" fmla="*/ 10074 h 1308776"/>
                      <a:gd name="connsiteX14" fmla="*/ 0 w 5620559"/>
                      <a:gd name="connsiteY14" fmla="*/ 363134 h 1308776"/>
                      <a:gd name="connsiteX0" fmla="*/ 56515 w 5620559"/>
                      <a:gd name="connsiteY0" fmla="*/ 630577 h 1308884"/>
                      <a:gd name="connsiteX1" fmla="*/ 2339975 w 5620559"/>
                      <a:gd name="connsiteY1" fmla="*/ 1246527 h 1308884"/>
                      <a:gd name="connsiteX2" fmla="*/ 3060065 w 5620559"/>
                      <a:gd name="connsiteY2" fmla="*/ 1292247 h 1308884"/>
                      <a:gd name="connsiteX3" fmla="*/ 3757295 w 5620559"/>
                      <a:gd name="connsiteY3" fmla="*/ 1284627 h 1308884"/>
                      <a:gd name="connsiteX4" fmla="*/ 4049395 w 5620559"/>
                      <a:gd name="connsiteY4" fmla="*/ 1264942 h 1308884"/>
                      <a:gd name="connsiteX5" fmla="*/ 4226560 w 5620559"/>
                      <a:gd name="connsiteY5" fmla="*/ 1172232 h 1308884"/>
                      <a:gd name="connsiteX6" fmla="*/ 4718685 w 5620559"/>
                      <a:gd name="connsiteY6" fmla="*/ 1125877 h 1308884"/>
                      <a:gd name="connsiteX7" fmla="*/ 5360670 w 5620559"/>
                      <a:gd name="connsiteY7" fmla="*/ 1021102 h 1308884"/>
                      <a:gd name="connsiteX8" fmla="*/ 5620385 w 5620559"/>
                      <a:gd name="connsiteY8" fmla="*/ 781707 h 1308884"/>
                      <a:gd name="connsiteX9" fmla="*/ 5163820 w 5620559"/>
                      <a:gd name="connsiteY9" fmla="*/ 443252 h 1308884"/>
                      <a:gd name="connsiteX10" fmla="*/ 4380865 w 5620559"/>
                      <a:gd name="connsiteY10" fmla="*/ 287042 h 1308884"/>
                      <a:gd name="connsiteX11" fmla="*/ 4126865 w 5620559"/>
                      <a:gd name="connsiteY11" fmla="*/ 166392 h 1308884"/>
                      <a:gd name="connsiteX12" fmla="*/ 3231515 w 5620559"/>
                      <a:gd name="connsiteY12" fmla="*/ 23517 h 1308884"/>
                      <a:gd name="connsiteX13" fmla="*/ 2444750 w 5620559"/>
                      <a:gd name="connsiteY13" fmla="*/ 10182 h 1308884"/>
                      <a:gd name="connsiteX14" fmla="*/ 1422085 w 5620559"/>
                      <a:gd name="connsiteY14" fmla="*/ 120910 h 1308884"/>
                      <a:gd name="connsiteX15" fmla="*/ 0 w 5620559"/>
                      <a:gd name="connsiteY15" fmla="*/ 363242 h 1308884"/>
                      <a:gd name="connsiteX0" fmla="*/ 56515 w 5620559"/>
                      <a:gd name="connsiteY0" fmla="*/ 630577 h 1294379"/>
                      <a:gd name="connsiteX1" fmla="*/ 1366205 w 5620559"/>
                      <a:gd name="connsiteY1" fmla="*/ 1040390 h 1294379"/>
                      <a:gd name="connsiteX2" fmla="*/ 2339975 w 5620559"/>
                      <a:gd name="connsiteY2" fmla="*/ 1246527 h 1294379"/>
                      <a:gd name="connsiteX3" fmla="*/ 3060065 w 5620559"/>
                      <a:gd name="connsiteY3" fmla="*/ 1292247 h 1294379"/>
                      <a:gd name="connsiteX4" fmla="*/ 3757295 w 5620559"/>
                      <a:gd name="connsiteY4" fmla="*/ 1284627 h 1294379"/>
                      <a:gd name="connsiteX5" fmla="*/ 4049395 w 5620559"/>
                      <a:gd name="connsiteY5" fmla="*/ 1264942 h 1294379"/>
                      <a:gd name="connsiteX6" fmla="*/ 4226560 w 5620559"/>
                      <a:gd name="connsiteY6" fmla="*/ 1172232 h 1294379"/>
                      <a:gd name="connsiteX7" fmla="*/ 4718685 w 5620559"/>
                      <a:gd name="connsiteY7" fmla="*/ 1125877 h 1294379"/>
                      <a:gd name="connsiteX8" fmla="*/ 5360670 w 5620559"/>
                      <a:gd name="connsiteY8" fmla="*/ 1021102 h 1294379"/>
                      <a:gd name="connsiteX9" fmla="*/ 5620385 w 5620559"/>
                      <a:gd name="connsiteY9" fmla="*/ 781707 h 1294379"/>
                      <a:gd name="connsiteX10" fmla="*/ 5163820 w 5620559"/>
                      <a:gd name="connsiteY10" fmla="*/ 443252 h 1294379"/>
                      <a:gd name="connsiteX11" fmla="*/ 4380865 w 5620559"/>
                      <a:gd name="connsiteY11" fmla="*/ 287042 h 1294379"/>
                      <a:gd name="connsiteX12" fmla="*/ 4126865 w 5620559"/>
                      <a:gd name="connsiteY12" fmla="*/ 166392 h 1294379"/>
                      <a:gd name="connsiteX13" fmla="*/ 3231515 w 5620559"/>
                      <a:gd name="connsiteY13" fmla="*/ 23517 h 1294379"/>
                      <a:gd name="connsiteX14" fmla="*/ 2444750 w 5620559"/>
                      <a:gd name="connsiteY14" fmla="*/ 10182 h 1294379"/>
                      <a:gd name="connsiteX15" fmla="*/ 1422085 w 5620559"/>
                      <a:gd name="connsiteY15" fmla="*/ 120910 h 1294379"/>
                      <a:gd name="connsiteX16" fmla="*/ 0 w 5620559"/>
                      <a:gd name="connsiteY16" fmla="*/ 363242 h 1294379"/>
                      <a:gd name="connsiteX0" fmla="*/ 56515 w 5620559"/>
                      <a:gd name="connsiteY0" fmla="*/ 630577 h 1294379"/>
                      <a:gd name="connsiteX1" fmla="*/ 1366205 w 5620559"/>
                      <a:gd name="connsiteY1" fmla="*/ 1040390 h 1294379"/>
                      <a:gd name="connsiteX2" fmla="*/ 2339975 w 5620559"/>
                      <a:gd name="connsiteY2" fmla="*/ 1246527 h 1294379"/>
                      <a:gd name="connsiteX3" fmla="*/ 3060065 w 5620559"/>
                      <a:gd name="connsiteY3" fmla="*/ 1292247 h 1294379"/>
                      <a:gd name="connsiteX4" fmla="*/ 3757295 w 5620559"/>
                      <a:gd name="connsiteY4" fmla="*/ 1284627 h 1294379"/>
                      <a:gd name="connsiteX5" fmla="*/ 4049395 w 5620559"/>
                      <a:gd name="connsiteY5" fmla="*/ 1264942 h 1294379"/>
                      <a:gd name="connsiteX6" fmla="*/ 4226560 w 5620559"/>
                      <a:gd name="connsiteY6" fmla="*/ 1172232 h 1294379"/>
                      <a:gd name="connsiteX7" fmla="*/ 4718685 w 5620559"/>
                      <a:gd name="connsiteY7" fmla="*/ 1125877 h 1294379"/>
                      <a:gd name="connsiteX8" fmla="*/ 5360670 w 5620559"/>
                      <a:gd name="connsiteY8" fmla="*/ 1021102 h 1294379"/>
                      <a:gd name="connsiteX9" fmla="*/ 5620385 w 5620559"/>
                      <a:gd name="connsiteY9" fmla="*/ 781707 h 1294379"/>
                      <a:gd name="connsiteX10" fmla="*/ 5163820 w 5620559"/>
                      <a:gd name="connsiteY10" fmla="*/ 443252 h 1294379"/>
                      <a:gd name="connsiteX11" fmla="*/ 4380865 w 5620559"/>
                      <a:gd name="connsiteY11" fmla="*/ 287042 h 1294379"/>
                      <a:gd name="connsiteX12" fmla="*/ 4126865 w 5620559"/>
                      <a:gd name="connsiteY12" fmla="*/ 166392 h 1294379"/>
                      <a:gd name="connsiteX13" fmla="*/ 3231515 w 5620559"/>
                      <a:gd name="connsiteY13" fmla="*/ 23517 h 1294379"/>
                      <a:gd name="connsiteX14" fmla="*/ 2444750 w 5620559"/>
                      <a:gd name="connsiteY14" fmla="*/ 10182 h 1294379"/>
                      <a:gd name="connsiteX15" fmla="*/ 1422085 w 5620559"/>
                      <a:gd name="connsiteY15" fmla="*/ 120910 h 1294379"/>
                      <a:gd name="connsiteX16" fmla="*/ 0 w 5620559"/>
                      <a:gd name="connsiteY16" fmla="*/ 36324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0 w 5925359"/>
                      <a:gd name="connsiteY16" fmla="*/ 35816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441645 w 5925359"/>
                      <a:gd name="connsiteY16" fmla="*/ 319031 h 1294379"/>
                      <a:gd name="connsiteX17" fmla="*/ 0 w 5925359"/>
                      <a:gd name="connsiteY17" fmla="*/ 35816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441645 w 5925359"/>
                      <a:gd name="connsiteY16" fmla="*/ 319031 h 1294379"/>
                      <a:gd name="connsiteX17" fmla="*/ 131765 w 5925359"/>
                      <a:gd name="connsiteY17" fmla="*/ 349511 h 1294379"/>
                      <a:gd name="connsiteX18" fmla="*/ 0 w 5925359"/>
                      <a:gd name="connsiteY18" fmla="*/ 358162 h 1294379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21888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21888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0 w 7012479"/>
                      <a:gd name="connsiteY19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0 w 7012479"/>
                      <a:gd name="connsiteY20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309565 w 7012479"/>
                      <a:gd name="connsiteY20" fmla="*/ 77709 h 2043657"/>
                      <a:gd name="connsiteX21" fmla="*/ 0 w 7012479"/>
                      <a:gd name="connsiteY21" fmla="*/ 0 h 2043657"/>
                      <a:gd name="connsiteX0" fmla="*/ 864235 w 7012479"/>
                      <a:gd name="connsiteY0" fmla="*/ 134937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309565 w 7012479"/>
                      <a:gd name="connsiteY20" fmla="*/ 77709 h 2043657"/>
                      <a:gd name="connsiteX21" fmla="*/ 0 w 7012479"/>
                      <a:gd name="connsiteY21" fmla="*/ 0 h 2043657"/>
                      <a:gd name="connsiteX0" fmla="*/ 864235 w 7012479"/>
                      <a:gd name="connsiteY0" fmla="*/ 1349375 h 2043657"/>
                      <a:gd name="connsiteX1" fmla="*/ 1061405 w 7012479"/>
                      <a:gd name="connsiteY1" fmla="*/ 1368029 h 2043657"/>
                      <a:gd name="connsiteX2" fmla="*/ 2758125 w 7012479"/>
                      <a:gd name="connsiteY2" fmla="*/ 1789668 h 2043657"/>
                      <a:gd name="connsiteX3" fmla="*/ 3731895 w 7012479"/>
                      <a:gd name="connsiteY3" fmla="*/ 1995805 h 2043657"/>
                      <a:gd name="connsiteX4" fmla="*/ 4451985 w 7012479"/>
                      <a:gd name="connsiteY4" fmla="*/ 2041525 h 2043657"/>
                      <a:gd name="connsiteX5" fmla="*/ 5149215 w 7012479"/>
                      <a:gd name="connsiteY5" fmla="*/ 2033905 h 2043657"/>
                      <a:gd name="connsiteX6" fmla="*/ 5441315 w 7012479"/>
                      <a:gd name="connsiteY6" fmla="*/ 2014220 h 2043657"/>
                      <a:gd name="connsiteX7" fmla="*/ 5618480 w 7012479"/>
                      <a:gd name="connsiteY7" fmla="*/ 1921510 h 2043657"/>
                      <a:gd name="connsiteX8" fmla="*/ 6110605 w 7012479"/>
                      <a:gd name="connsiteY8" fmla="*/ 1875155 h 2043657"/>
                      <a:gd name="connsiteX9" fmla="*/ 6752590 w 7012479"/>
                      <a:gd name="connsiteY9" fmla="*/ 1770380 h 2043657"/>
                      <a:gd name="connsiteX10" fmla="*/ 7012305 w 7012479"/>
                      <a:gd name="connsiteY10" fmla="*/ 1530985 h 2043657"/>
                      <a:gd name="connsiteX11" fmla="*/ 6555740 w 7012479"/>
                      <a:gd name="connsiteY11" fmla="*/ 1192530 h 2043657"/>
                      <a:gd name="connsiteX12" fmla="*/ 5772785 w 7012479"/>
                      <a:gd name="connsiteY12" fmla="*/ 1036320 h 2043657"/>
                      <a:gd name="connsiteX13" fmla="*/ 5518785 w 7012479"/>
                      <a:gd name="connsiteY13" fmla="*/ 915670 h 2043657"/>
                      <a:gd name="connsiteX14" fmla="*/ 4623435 w 7012479"/>
                      <a:gd name="connsiteY14" fmla="*/ 772795 h 2043657"/>
                      <a:gd name="connsiteX15" fmla="*/ 3836670 w 7012479"/>
                      <a:gd name="connsiteY15" fmla="*/ 759460 h 2043657"/>
                      <a:gd name="connsiteX16" fmla="*/ 2814005 w 7012479"/>
                      <a:gd name="connsiteY16" fmla="*/ 870188 h 2043657"/>
                      <a:gd name="connsiteX17" fmla="*/ 1528765 w 7012479"/>
                      <a:gd name="connsiteY17" fmla="*/ 1068309 h 2043657"/>
                      <a:gd name="connsiteX18" fmla="*/ 1036005 w 7012479"/>
                      <a:gd name="connsiteY18" fmla="*/ 1098789 h 2043657"/>
                      <a:gd name="connsiteX19" fmla="*/ 827725 w 7012479"/>
                      <a:gd name="connsiteY19" fmla="*/ 677149 h 2043657"/>
                      <a:gd name="connsiteX20" fmla="*/ 599125 w 7012479"/>
                      <a:gd name="connsiteY20" fmla="*/ 265669 h 2043657"/>
                      <a:gd name="connsiteX21" fmla="*/ 309565 w 7012479"/>
                      <a:gd name="connsiteY21" fmla="*/ 77709 h 2043657"/>
                      <a:gd name="connsiteX22" fmla="*/ 0 w 7012479"/>
                      <a:gd name="connsiteY22" fmla="*/ 0 h 2043657"/>
                      <a:gd name="connsiteX0" fmla="*/ 0 w 7037244"/>
                      <a:gd name="connsiteY0" fmla="*/ 2253615 h 2253749"/>
                      <a:gd name="connsiteX1" fmla="*/ 1086170 w 7037244"/>
                      <a:gd name="connsiteY1" fmla="*/ 1368029 h 2253749"/>
                      <a:gd name="connsiteX2" fmla="*/ 2782890 w 7037244"/>
                      <a:gd name="connsiteY2" fmla="*/ 1789668 h 2253749"/>
                      <a:gd name="connsiteX3" fmla="*/ 3756660 w 7037244"/>
                      <a:gd name="connsiteY3" fmla="*/ 1995805 h 2253749"/>
                      <a:gd name="connsiteX4" fmla="*/ 4476750 w 7037244"/>
                      <a:gd name="connsiteY4" fmla="*/ 2041525 h 2253749"/>
                      <a:gd name="connsiteX5" fmla="*/ 5173980 w 7037244"/>
                      <a:gd name="connsiteY5" fmla="*/ 2033905 h 2253749"/>
                      <a:gd name="connsiteX6" fmla="*/ 5466080 w 7037244"/>
                      <a:gd name="connsiteY6" fmla="*/ 2014220 h 2253749"/>
                      <a:gd name="connsiteX7" fmla="*/ 5643245 w 7037244"/>
                      <a:gd name="connsiteY7" fmla="*/ 1921510 h 2253749"/>
                      <a:gd name="connsiteX8" fmla="*/ 6135370 w 7037244"/>
                      <a:gd name="connsiteY8" fmla="*/ 1875155 h 2253749"/>
                      <a:gd name="connsiteX9" fmla="*/ 6777355 w 7037244"/>
                      <a:gd name="connsiteY9" fmla="*/ 1770380 h 2253749"/>
                      <a:gd name="connsiteX10" fmla="*/ 7037070 w 7037244"/>
                      <a:gd name="connsiteY10" fmla="*/ 1530985 h 2253749"/>
                      <a:gd name="connsiteX11" fmla="*/ 6580505 w 7037244"/>
                      <a:gd name="connsiteY11" fmla="*/ 1192530 h 2253749"/>
                      <a:gd name="connsiteX12" fmla="*/ 5797550 w 7037244"/>
                      <a:gd name="connsiteY12" fmla="*/ 1036320 h 2253749"/>
                      <a:gd name="connsiteX13" fmla="*/ 5543550 w 7037244"/>
                      <a:gd name="connsiteY13" fmla="*/ 915670 h 2253749"/>
                      <a:gd name="connsiteX14" fmla="*/ 4648200 w 7037244"/>
                      <a:gd name="connsiteY14" fmla="*/ 772795 h 2253749"/>
                      <a:gd name="connsiteX15" fmla="*/ 3861435 w 7037244"/>
                      <a:gd name="connsiteY15" fmla="*/ 759460 h 2253749"/>
                      <a:gd name="connsiteX16" fmla="*/ 2838770 w 7037244"/>
                      <a:gd name="connsiteY16" fmla="*/ 870188 h 2253749"/>
                      <a:gd name="connsiteX17" fmla="*/ 1553530 w 7037244"/>
                      <a:gd name="connsiteY17" fmla="*/ 1068309 h 2253749"/>
                      <a:gd name="connsiteX18" fmla="*/ 1060770 w 7037244"/>
                      <a:gd name="connsiteY18" fmla="*/ 1098789 h 2253749"/>
                      <a:gd name="connsiteX19" fmla="*/ 852490 w 7037244"/>
                      <a:gd name="connsiteY19" fmla="*/ 677149 h 2253749"/>
                      <a:gd name="connsiteX20" fmla="*/ 623890 w 7037244"/>
                      <a:gd name="connsiteY20" fmla="*/ 265669 h 2253749"/>
                      <a:gd name="connsiteX21" fmla="*/ 334330 w 7037244"/>
                      <a:gd name="connsiteY21" fmla="*/ 77709 h 2253749"/>
                      <a:gd name="connsiteX22" fmla="*/ 24765 w 7037244"/>
                      <a:gd name="connsiteY22" fmla="*/ 0 h 2253749"/>
                      <a:gd name="connsiteX0" fmla="*/ 0 w 7037244"/>
                      <a:gd name="connsiteY0" fmla="*/ 2253615 h 2304127"/>
                      <a:gd name="connsiteX1" fmla="*/ 359730 w 7037244"/>
                      <a:gd name="connsiteY1" fmla="*/ 2246869 h 2304127"/>
                      <a:gd name="connsiteX2" fmla="*/ 1086170 w 7037244"/>
                      <a:gd name="connsiteY2" fmla="*/ 1368029 h 2304127"/>
                      <a:gd name="connsiteX3" fmla="*/ 2782890 w 7037244"/>
                      <a:gd name="connsiteY3" fmla="*/ 1789668 h 2304127"/>
                      <a:gd name="connsiteX4" fmla="*/ 3756660 w 7037244"/>
                      <a:gd name="connsiteY4" fmla="*/ 1995805 h 2304127"/>
                      <a:gd name="connsiteX5" fmla="*/ 4476750 w 7037244"/>
                      <a:gd name="connsiteY5" fmla="*/ 2041525 h 2304127"/>
                      <a:gd name="connsiteX6" fmla="*/ 5173980 w 7037244"/>
                      <a:gd name="connsiteY6" fmla="*/ 2033905 h 2304127"/>
                      <a:gd name="connsiteX7" fmla="*/ 5466080 w 7037244"/>
                      <a:gd name="connsiteY7" fmla="*/ 2014220 h 2304127"/>
                      <a:gd name="connsiteX8" fmla="*/ 5643245 w 7037244"/>
                      <a:gd name="connsiteY8" fmla="*/ 1921510 h 2304127"/>
                      <a:gd name="connsiteX9" fmla="*/ 6135370 w 7037244"/>
                      <a:gd name="connsiteY9" fmla="*/ 1875155 h 2304127"/>
                      <a:gd name="connsiteX10" fmla="*/ 6777355 w 7037244"/>
                      <a:gd name="connsiteY10" fmla="*/ 1770380 h 2304127"/>
                      <a:gd name="connsiteX11" fmla="*/ 7037070 w 7037244"/>
                      <a:gd name="connsiteY11" fmla="*/ 1530985 h 2304127"/>
                      <a:gd name="connsiteX12" fmla="*/ 6580505 w 7037244"/>
                      <a:gd name="connsiteY12" fmla="*/ 1192530 h 2304127"/>
                      <a:gd name="connsiteX13" fmla="*/ 5797550 w 7037244"/>
                      <a:gd name="connsiteY13" fmla="*/ 1036320 h 2304127"/>
                      <a:gd name="connsiteX14" fmla="*/ 5543550 w 7037244"/>
                      <a:gd name="connsiteY14" fmla="*/ 915670 h 2304127"/>
                      <a:gd name="connsiteX15" fmla="*/ 4648200 w 7037244"/>
                      <a:gd name="connsiteY15" fmla="*/ 772795 h 2304127"/>
                      <a:gd name="connsiteX16" fmla="*/ 3861435 w 7037244"/>
                      <a:gd name="connsiteY16" fmla="*/ 759460 h 2304127"/>
                      <a:gd name="connsiteX17" fmla="*/ 2838770 w 7037244"/>
                      <a:gd name="connsiteY17" fmla="*/ 870188 h 2304127"/>
                      <a:gd name="connsiteX18" fmla="*/ 1553530 w 7037244"/>
                      <a:gd name="connsiteY18" fmla="*/ 1068309 h 2304127"/>
                      <a:gd name="connsiteX19" fmla="*/ 1060770 w 7037244"/>
                      <a:gd name="connsiteY19" fmla="*/ 1098789 h 2304127"/>
                      <a:gd name="connsiteX20" fmla="*/ 852490 w 7037244"/>
                      <a:gd name="connsiteY20" fmla="*/ 677149 h 2304127"/>
                      <a:gd name="connsiteX21" fmla="*/ 623890 w 7037244"/>
                      <a:gd name="connsiteY21" fmla="*/ 265669 h 2304127"/>
                      <a:gd name="connsiteX22" fmla="*/ 334330 w 7037244"/>
                      <a:gd name="connsiteY22" fmla="*/ 77709 h 2304127"/>
                      <a:gd name="connsiteX23" fmla="*/ 24765 w 7037244"/>
                      <a:gd name="connsiteY23" fmla="*/ 0 h 2304127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1081090 w 7032164"/>
                      <a:gd name="connsiteY2" fmla="*/ 1368029 h 2316922"/>
                      <a:gd name="connsiteX3" fmla="*/ 2777810 w 7032164"/>
                      <a:gd name="connsiteY3" fmla="*/ 1789668 h 2316922"/>
                      <a:gd name="connsiteX4" fmla="*/ 3751580 w 7032164"/>
                      <a:gd name="connsiteY4" fmla="*/ 1995805 h 2316922"/>
                      <a:gd name="connsiteX5" fmla="*/ 4471670 w 7032164"/>
                      <a:gd name="connsiteY5" fmla="*/ 2041525 h 2316922"/>
                      <a:gd name="connsiteX6" fmla="*/ 5168900 w 7032164"/>
                      <a:gd name="connsiteY6" fmla="*/ 2033905 h 2316922"/>
                      <a:gd name="connsiteX7" fmla="*/ 5461000 w 7032164"/>
                      <a:gd name="connsiteY7" fmla="*/ 2014220 h 2316922"/>
                      <a:gd name="connsiteX8" fmla="*/ 5638165 w 7032164"/>
                      <a:gd name="connsiteY8" fmla="*/ 1921510 h 2316922"/>
                      <a:gd name="connsiteX9" fmla="*/ 6130290 w 7032164"/>
                      <a:gd name="connsiteY9" fmla="*/ 1875155 h 2316922"/>
                      <a:gd name="connsiteX10" fmla="*/ 6772275 w 7032164"/>
                      <a:gd name="connsiteY10" fmla="*/ 1770380 h 2316922"/>
                      <a:gd name="connsiteX11" fmla="*/ 7031990 w 7032164"/>
                      <a:gd name="connsiteY11" fmla="*/ 1530985 h 2316922"/>
                      <a:gd name="connsiteX12" fmla="*/ 6575425 w 7032164"/>
                      <a:gd name="connsiteY12" fmla="*/ 1192530 h 2316922"/>
                      <a:gd name="connsiteX13" fmla="*/ 5792470 w 7032164"/>
                      <a:gd name="connsiteY13" fmla="*/ 1036320 h 2316922"/>
                      <a:gd name="connsiteX14" fmla="*/ 5538470 w 7032164"/>
                      <a:gd name="connsiteY14" fmla="*/ 915670 h 2316922"/>
                      <a:gd name="connsiteX15" fmla="*/ 4643120 w 7032164"/>
                      <a:gd name="connsiteY15" fmla="*/ 772795 h 2316922"/>
                      <a:gd name="connsiteX16" fmla="*/ 3856355 w 7032164"/>
                      <a:gd name="connsiteY16" fmla="*/ 759460 h 2316922"/>
                      <a:gd name="connsiteX17" fmla="*/ 2833690 w 7032164"/>
                      <a:gd name="connsiteY17" fmla="*/ 870188 h 2316922"/>
                      <a:gd name="connsiteX18" fmla="*/ 1548450 w 7032164"/>
                      <a:gd name="connsiteY18" fmla="*/ 1068309 h 2316922"/>
                      <a:gd name="connsiteX19" fmla="*/ 1055690 w 7032164"/>
                      <a:gd name="connsiteY19" fmla="*/ 1098789 h 2316922"/>
                      <a:gd name="connsiteX20" fmla="*/ 847410 w 7032164"/>
                      <a:gd name="connsiteY20" fmla="*/ 677149 h 2316922"/>
                      <a:gd name="connsiteX21" fmla="*/ 618810 w 7032164"/>
                      <a:gd name="connsiteY21" fmla="*/ 265669 h 2316922"/>
                      <a:gd name="connsiteX22" fmla="*/ 329250 w 7032164"/>
                      <a:gd name="connsiteY22" fmla="*/ 77709 h 2316922"/>
                      <a:gd name="connsiteX23" fmla="*/ 19685 w 7032164"/>
                      <a:gd name="connsiteY23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81090 w 7032164"/>
                      <a:gd name="connsiteY3" fmla="*/ 1368029 h 2316922"/>
                      <a:gd name="connsiteX4" fmla="*/ 2777810 w 7032164"/>
                      <a:gd name="connsiteY4" fmla="*/ 1789668 h 2316922"/>
                      <a:gd name="connsiteX5" fmla="*/ 3751580 w 7032164"/>
                      <a:gd name="connsiteY5" fmla="*/ 1995805 h 2316922"/>
                      <a:gd name="connsiteX6" fmla="*/ 4471670 w 7032164"/>
                      <a:gd name="connsiteY6" fmla="*/ 2041525 h 2316922"/>
                      <a:gd name="connsiteX7" fmla="*/ 5168900 w 7032164"/>
                      <a:gd name="connsiteY7" fmla="*/ 2033905 h 2316922"/>
                      <a:gd name="connsiteX8" fmla="*/ 5461000 w 7032164"/>
                      <a:gd name="connsiteY8" fmla="*/ 2014220 h 2316922"/>
                      <a:gd name="connsiteX9" fmla="*/ 5638165 w 7032164"/>
                      <a:gd name="connsiteY9" fmla="*/ 1921510 h 2316922"/>
                      <a:gd name="connsiteX10" fmla="*/ 6130290 w 7032164"/>
                      <a:gd name="connsiteY10" fmla="*/ 1875155 h 2316922"/>
                      <a:gd name="connsiteX11" fmla="*/ 6772275 w 7032164"/>
                      <a:gd name="connsiteY11" fmla="*/ 1770380 h 2316922"/>
                      <a:gd name="connsiteX12" fmla="*/ 7031990 w 7032164"/>
                      <a:gd name="connsiteY12" fmla="*/ 1530985 h 2316922"/>
                      <a:gd name="connsiteX13" fmla="*/ 6575425 w 7032164"/>
                      <a:gd name="connsiteY13" fmla="*/ 1192530 h 2316922"/>
                      <a:gd name="connsiteX14" fmla="*/ 5792470 w 7032164"/>
                      <a:gd name="connsiteY14" fmla="*/ 1036320 h 2316922"/>
                      <a:gd name="connsiteX15" fmla="*/ 5538470 w 7032164"/>
                      <a:gd name="connsiteY15" fmla="*/ 915670 h 2316922"/>
                      <a:gd name="connsiteX16" fmla="*/ 4643120 w 7032164"/>
                      <a:gd name="connsiteY16" fmla="*/ 772795 h 2316922"/>
                      <a:gd name="connsiteX17" fmla="*/ 3856355 w 7032164"/>
                      <a:gd name="connsiteY17" fmla="*/ 759460 h 2316922"/>
                      <a:gd name="connsiteX18" fmla="*/ 2833690 w 7032164"/>
                      <a:gd name="connsiteY18" fmla="*/ 870188 h 2316922"/>
                      <a:gd name="connsiteX19" fmla="*/ 1548450 w 7032164"/>
                      <a:gd name="connsiteY19" fmla="*/ 1068309 h 2316922"/>
                      <a:gd name="connsiteX20" fmla="*/ 1055690 w 7032164"/>
                      <a:gd name="connsiteY20" fmla="*/ 1098789 h 2316922"/>
                      <a:gd name="connsiteX21" fmla="*/ 847410 w 7032164"/>
                      <a:gd name="connsiteY21" fmla="*/ 677149 h 2316922"/>
                      <a:gd name="connsiteX22" fmla="*/ 618810 w 7032164"/>
                      <a:gd name="connsiteY22" fmla="*/ 265669 h 2316922"/>
                      <a:gd name="connsiteX23" fmla="*/ 329250 w 7032164"/>
                      <a:gd name="connsiteY23" fmla="*/ 77709 h 2316922"/>
                      <a:gd name="connsiteX24" fmla="*/ 19685 w 7032164"/>
                      <a:gd name="connsiteY24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750890 w 7032164"/>
                      <a:gd name="connsiteY3" fmla="*/ 1591548 h 2316922"/>
                      <a:gd name="connsiteX4" fmla="*/ 1081090 w 7032164"/>
                      <a:gd name="connsiteY4" fmla="*/ 136802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750890 w 7032164"/>
                      <a:gd name="connsiteY3" fmla="*/ 159154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750890 w 7032164"/>
                      <a:gd name="connsiteY2" fmla="*/ 17337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04415"/>
                      <a:gd name="connsiteX1" fmla="*/ 466410 w 7032164"/>
                      <a:gd name="connsiteY1" fmla="*/ 2135109 h 2304415"/>
                      <a:gd name="connsiteX2" fmla="*/ 750890 w 7032164"/>
                      <a:gd name="connsiteY2" fmla="*/ 1733788 h 2304415"/>
                      <a:gd name="connsiteX3" fmla="*/ 1030290 w 7032164"/>
                      <a:gd name="connsiteY3" fmla="*/ 1408668 h 2304415"/>
                      <a:gd name="connsiteX4" fmla="*/ 1782130 w 7032164"/>
                      <a:gd name="connsiteY4" fmla="*/ 1525509 h 2304415"/>
                      <a:gd name="connsiteX5" fmla="*/ 2777810 w 7032164"/>
                      <a:gd name="connsiteY5" fmla="*/ 1789668 h 2304415"/>
                      <a:gd name="connsiteX6" fmla="*/ 3751580 w 7032164"/>
                      <a:gd name="connsiteY6" fmla="*/ 1995805 h 2304415"/>
                      <a:gd name="connsiteX7" fmla="*/ 4471670 w 7032164"/>
                      <a:gd name="connsiteY7" fmla="*/ 2041525 h 2304415"/>
                      <a:gd name="connsiteX8" fmla="*/ 5168900 w 7032164"/>
                      <a:gd name="connsiteY8" fmla="*/ 2033905 h 2304415"/>
                      <a:gd name="connsiteX9" fmla="*/ 5461000 w 7032164"/>
                      <a:gd name="connsiteY9" fmla="*/ 2014220 h 2304415"/>
                      <a:gd name="connsiteX10" fmla="*/ 5638165 w 7032164"/>
                      <a:gd name="connsiteY10" fmla="*/ 1921510 h 2304415"/>
                      <a:gd name="connsiteX11" fmla="*/ 6130290 w 7032164"/>
                      <a:gd name="connsiteY11" fmla="*/ 1875155 h 2304415"/>
                      <a:gd name="connsiteX12" fmla="*/ 6772275 w 7032164"/>
                      <a:gd name="connsiteY12" fmla="*/ 1770380 h 2304415"/>
                      <a:gd name="connsiteX13" fmla="*/ 7031990 w 7032164"/>
                      <a:gd name="connsiteY13" fmla="*/ 1530985 h 2304415"/>
                      <a:gd name="connsiteX14" fmla="*/ 6575425 w 7032164"/>
                      <a:gd name="connsiteY14" fmla="*/ 1192530 h 2304415"/>
                      <a:gd name="connsiteX15" fmla="*/ 5792470 w 7032164"/>
                      <a:gd name="connsiteY15" fmla="*/ 1036320 h 2304415"/>
                      <a:gd name="connsiteX16" fmla="*/ 5538470 w 7032164"/>
                      <a:gd name="connsiteY16" fmla="*/ 915670 h 2304415"/>
                      <a:gd name="connsiteX17" fmla="*/ 4643120 w 7032164"/>
                      <a:gd name="connsiteY17" fmla="*/ 772795 h 2304415"/>
                      <a:gd name="connsiteX18" fmla="*/ 3856355 w 7032164"/>
                      <a:gd name="connsiteY18" fmla="*/ 759460 h 2304415"/>
                      <a:gd name="connsiteX19" fmla="*/ 2833690 w 7032164"/>
                      <a:gd name="connsiteY19" fmla="*/ 870188 h 2304415"/>
                      <a:gd name="connsiteX20" fmla="*/ 1548450 w 7032164"/>
                      <a:gd name="connsiteY20" fmla="*/ 1068309 h 2304415"/>
                      <a:gd name="connsiteX21" fmla="*/ 1055690 w 7032164"/>
                      <a:gd name="connsiteY21" fmla="*/ 1098789 h 2304415"/>
                      <a:gd name="connsiteX22" fmla="*/ 847410 w 7032164"/>
                      <a:gd name="connsiteY22" fmla="*/ 677149 h 2304415"/>
                      <a:gd name="connsiteX23" fmla="*/ 618810 w 7032164"/>
                      <a:gd name="connsiteY23" fmla="*/ 265669 h 2304415"/>
                      <a:gd name="connsiteX24" fmla="*/ 329250 w 7032164"/>
                      <a:gd name="connsiteY24" fmla="*/ 77709 h 2304415"/>
                      <a:gd name="connsiteX25" fmla="*/ 19685 w 7032164"/>
                      <a:gd name="connsiteY25" fmla="*/ 0 h 2304415"/>
                      <a:gd name="connsiteX0" fmla="*/ 0 w 7032164"/>
                      <a:gd name="connsiteY0" fmla="*/ 2304415 h 2313159"/>
                      <a:gd name="connsiteX1" fmla="*/ 258130 w 7032164"/>
                      <a:gd name="connsiteY1" fmla="*/ 2302749 h 2313159"/>
                      <a:gd name="connsiteX2" fmla="*/ 466410 w 7032164"/>
                      <a:gd name="connsiteY2" fmla="*/ 2135109 h 2313159"/>
                      <a:gd name="connsiteX3" fmla="*/ 750890 w 7032164"/>
                      <a:gd name="connsiteY3" fmla="*/ 1733788 h 2313159"/>
                      <a:gd name="connsiteX4" fmla="*/ 1030290 w 7032164"/>
                      <a:gd name="connsiteY4" fmla="*/ 1408668 h 2313159"/>
                      <a:gd name="connsiteX5" fmla="*/ 1782130 w 7032164"/>
                      <a:gd name="connsiteY5" fmla="*/ 1525509 h 2313159"/>
                      <a:gd name="connsiteX6" fmla="*/ 2777810 w 7032164"/>
                      <a:gd name="connsiteY6" fmla="*/ 1789668 h 2313159"/>
                      <a:gd name="connsiteX7" fmla="*/ 3751580 w 7032164"/>
                      <a:gd name="connsiteY7" fmla="*/ 1995805 h 2313159"/>
                      <a:gd name="connsiteX8" fmla="*/ 4471670 w 7032164"/>
                      <a:gd name="connsiteY8" fmla="*/ 2041525 h 2313159"/>
                      <a:gd name="connsiteX9" fmla="*/ 5168900 w 7032164"/>
                      <a:gd name="connsiteY9" fmla="*/ 2033905 h 2313159"/>
                      <a:gd name="connsiteX10" fmla="*/ 5461000 w 7032164"/>
                      <a:gd name="connsiteY10" fmla="*/ 2014220 h 2313159"/>
                      <a:gd name="connsiteX11" fmla="*/ 5638165 w 7032164"/>
                      <a:gd name="connsiteY11" fmla="*/ 1921510 h 2313159"/>
                      <a:gd name="connsiteX12" fmla="*/ 6130290 w 7032164"/>
                      <a:gd name="connsiteY12" fmla="*/ 1875155 h 2313159"/>
                      <a:gd name="connsiteX13" fmla="*/ 6772275 w 7032164"/>
                      <a:gd name="connsiteY13" fmla="*/ 1770380 h 2313159"/>
                      <a:gd name="connsiteX14" fmla="*/ 7031990 w 7032164"/>
                      <a:gd name="connsiteY14" fmla="*/ 1530985 h 2313159"/>
                      <a:gd name="connsiteX15" fmla="*/ 6575425 w 7032164"/>
                      <a:gd name="connsiteY15" fmla="*/ 1192530 h 2313159"/>
                      <a:gd name="connsiteX16" fmla="*/ 5792470 w 7032164"/>
                      <a:gd name="connsiteY16" fmla="*/ 1036320 h 2313159"/>
                      <a:gd name="connsiteX17" fmla="*/ 5538470 w 7032164"/>
                      <a:gd name="connsiteY17" fmla="*/ 915670 h 2313159"/>
                      <a:gd name="connsiteX18" fmla="*/ 4643120 w 7032164"/>
                      <a:gd name="connsiteY18" fmla="*/ 772795 h 2313159"/>
                      <a:gd name="connsiteX19" fmla="*/ 3856355 w 7032164"/>
                      <a:gd name="connsiteY19" fmla="*/ 759460 h 2313159"/>
                      <a:gd name="connsiteX20" fmla="*/ 2833690 w 7032164"/>
                      <a:gd name="connsiteY20" fmla="*/ 870188 h 2313159"/>
                      <a:gd name="connsiteX21" fmla="*/ 1548450 w 7032164"/>
                      <a:gd name="connsiteY21" fmla="*/ 1068309 h 2313159"/>
                      <a:gd name="connsiteX22" fmla="*/ 1055690 w 7032164"/>
                      <a:gd name="connsiteY22" fmla="*/ 1098789 h 2313159"/>
                      <a:gd name="connsiteX23" fmla="*/ 847410 w 7032164"/>
                      <a:gd name="connsiteY23" fmla="*/ 677149 h 2313159"/>
                      <a:gd name="connsiteX24" fmla="*/ 618810 w 7032164"/>
                      <a:gd name="connsiteY24" fmla="*/ 265669 h 2313159"/>
                      <a:gd name="connsiteX25" fmla="*/ 329250 w 7032164"/>
                      <a:gd name="connsiteY25" fmla="*/ 77709 h 2313159"/>
                      <a:gd name="connsiteX26" fmla="*/ 19685 w 7032164"/>
                      <a:gd name="connsiteY26" fmla="*/ 0 h 2313159"/>
                      <a:gd name="connsiteX0" fmla="*/ 0 w 7032164"/>
                      <a:gd name="connsiteY0" fmla="*/ 2304415 h 2313159"/>
                      <a:gd name="connsiteX1" fmla="*/ 258130 w 7032164"/>
                      <a:gd name="connsiteY1" fmla="*/ 2302749 h 2313159"/>
                      <a:gd name="connsiteX2" fmla="*/ 466410 w 7032164"/>
                      <a:gd name="connsiteY2" fmla="*/ 2135109 h 2313159"/>
                      <a:gd name="connsiteX3" fmla="*/ 750890 w 7032164"/>
                      <a:gd name="connsiteY3" fmla="*/ 1733788 h 2313159"/>
                      <a:gd name="connsiteX4" fmla="*/ 1030290 w 7032164"/>
                      <a:gd name="connsiteY4" fmla="*/ 1408668 h 2313159"/>
                      <a:gd name="connsiteX5" fmla="*/ 1782130 w 7032164"/>
                      <a:gd name="connsiteY5" fmla="*/ 1525509 h 2313159"/>
                      <a:gd name="connsiteX6" fmla="*/ 2777810 w 7032164"/>
                      <a:gd name="connsiteY6" fmla="*/ 1789668 h 2313159"/>
                      <a:gd name="connsiteX7" fmla="*/ 3751580 w 7032164"/>
                      <a:gd name="connsiteY7" fmla="*/ 1995805 h 2313159"/>
                      <a:gd name="connsiteX8" fmla="*/ 4471670 w 7032164"/>
                      <a:gd name="connsiteY8" fmla="*/ 2041525 h 2313159"/>
                      <a:gd name="connsiteX9" fmla="*/ 5168900 w 7032164"/>
                      <a:gd name="connsiteY9" fmla="*/ 2033905 h 2313159"/>
                      <a:gd name="connsiteX10" fmla="*/ 5461000 w 7032164"/>
                      <a:gd name="connsiteY10" fmla="*/ 2014220 h 2313159"/>
                      <a:gd name="connsiteX11" fmla="*/ 5638165 w 7032164"/>
                      <a:gd name="connsiteY11" fmla="*/ 1921510 h 2313159"/>
                      <a:gd name="connsiteX12" fmla="*/ 6130290 w 7032164"/>
                      <a:gd name="connsiteY12" fmla="*/ 1875155 h 2313159"/>
                      <a:gd name="connsiteX13" fmla="*/ 6772275 w 7032164"/>
                      <a:gd name="connsiteY13" fmla="*/ 1770380 h 2313159"/>
                      <a:gd name="connsiteX14" fmla="*/ 7031990 w 7032164"/>
                      <a:gd name="connsiteY14" fmla="*/ 1530985 h 2313159"/>
                      <a:gd name="connsiteX15" fmla="*/ 6575425 w 7032164"/>
                      <a:gd name="connsiteY15" fmla="*/ 1192530 h 2313159"/>
                      <a:gd name="connsiteX16" fmla="*/ 5792470 w 7032164"/>
                      <a:gd name="connsiteY16" fmla="*/ 1036320 h 2313159"/>
                      <a:gd name="connsiteX17" fmla="*/ 5538470 w 7032164"/>
                      <a:gd name="connsiteY17" fmla="*/ 915670 h 2313159"/>
                      <a:gd name="connsiteX18" fmla="*/ 4643120 w 7032164"/>
                      <a:gd name="connsiteY18" fmla="*/ 772795 h 2313159"/>
                      <a:gd name="connsiteX19" fmla="*/ 3856355 w 7032164"/>
                      <a:gd name="connsiteY19" fmla="*/ 759460 h 2313159"/>
                      <a:gd name="connsiteX20" fmla="*/ 2833690 w 7032164"/>
                      <a:gd name="connsiteY20" fmla="*/ 870188 h 2313159"/>
                      <a:gd name="connsiteX21" fmla="*/ 1548450 w 7032164"/>
                      <a:gd name="connsiteY21" fmla="*/ 1068309 h 2313159"/>
                      <a:gd name="connsiteX22" fmla="*/ 1055690 w 7032164"/>
                      <a:gd name="connsiteY22" fmla="*/ 1098789 h 2313159"/>
                      <a:gd name="connsiteX23" fmla="*/ 847410 w 7032164"/>
                      <a:gd name="connsiteY23" fmla="*/ 677149 h 2313159"/>
                      <a:gd name="connsiteX24" fmla="*/ 618810 w 7032164"/>
                      <a:gd name="connsiteY24" fmla="*/ 265669 h 2313159"/>
                      <a:gd name="connsiteX25" fmla="*/ 329250 w 7032164"/>
                      <a:gd name="connsiteY25" fmla="*/ 77709 h 2313159"/>
                      <a:gd name="connsiteX26" fmla="*/ 105730 w 7032164"/>
                      <a:gd name="connsiteY26" fmla="*/ 77709 h 2313159"/>
                      <a:gd name="connsiteX27" fmla="*/ 19685 w 7032164"/>
                      <a:gd name="connsiteY27" fmla="*/ 0 h 2313159"/>
                      <a:gd name="connsiteX0" fmla="*/ 0 w 7032164"/>
                      <a:gd name="connsiteY0" fmla="*/ 2241844 h 2250588"/>
                      <a:gd name="connsiteX1" fmla="*/ 258130 w 7032164"/>
                      <a:gd name="connsiteY1" fmla="*/ 2240178 h 2250588"/>
                      <a:gd name="connsiteX2" fmla="*/ 466410 w 7032164"/>
                      <a:gd name="connsiteY2" fmla="*/ 2072538 h 2250588"/>
                      <a:gd name="connsiteX3" fmla="*/ 750890 w 7032164"/>
                      <a:gd name="connsiteY3" fmla="*/ 1671217 h 2250588"/>
                      <a:gd name="connsiteX4" fmla="*/ 1030290 w 7032164"/>
                      <a:gd name="connsiteY4" fmla="*/ 1346097 h 2250588"/>
                      <a:gd name="connsiteX5" fmla="*/ 1782130 w 7032164"/>
                      <a:gd name="connsiteY5" fmla="*/ 1462938 h 2250588"/>
                      <a:gd name="connsiteX6" fmla="*/ 2777810 w 7032164"/>
                      <a:gd name="connsiteY6" fmla="*/ 1727097 h 2250588"/>
                      <a:gd name="connsiteX7" fmla="*/ 3751580 w 7032164"/>
                      <a:gd name="connsiteY7" fmla="*/ 1933234 h 2250588"/>
                      <a:gd name="connsiteX8" fmla="*/ 4471670 w 7032164"/>
                      <a:gd name="connsiteY8" fmla="*/ 1978954 h 2250588"/>
                      <a:gd name="connsiteX9" fmla="*/ 5168900 w 7032164"/>
                      <a:gd name="connsiteY9" fmla="*/ 1971334 h 2250588"/>
                      <a:gd name="connsiteX10" fmla="*/ 5461000 w 7032164"/>
                      <a:gd name="connsiteY10" fmla="*/ 1951649 h 2250588"/>
                      <a:gd name="connsiteX11" fmla="*/ 5638165 w 7032164"/>
                      <a:gd name="connsiteY11" fmla="*/ 1858939 h 2250588"/>
                      <a:gd name="connsiteX12" fmla="*/ 6130290 w 7032164"/>
                      <a:gd name="connsiteY12" fmla="*/ 1812584 h 2250588"/>
                      <a:gd name="connsiteX13" fmla="*/ 6772275 w 7032164"/>
                      <a:gd name="connsiteY13" fmla="*/ 1707809 h 2250588"/>
                      <a:gd name="connsiteX14" fmla="*/ 7031990 w 7032164"/>
                      <a:gd name="connsiteY14" fmla="*/ 1468414 h 2250588"/>
                      <a:gd name="connsiteX15" fmla="*/ 6575425 w 7032164"/>
                      <a:gd name="connsiteY15" fmla="*/ 1129959 h 2250588"/>
                      <a:gd name="connsiteX16" fmla="*/ 5792470 w 7032164"/>
                      <a:gd name="connsiteY16" fmla="*/ 973749 h 2250588"/>
                      <a:gd name="connsiteX17" fmla="*/ 5538470 w 7032164"/>
                      <a:gd name="connsiteY17" fmla="*/ 853099 h 2250588"/>
                      <a:gd name="connsiteX18" fmla="*/ 4643120 w 7032164"/>
                      <a:gd name="connsiteY18" fmla="*/ 710224 h 2250588"/>
                      <a:gd name="connsiteX19" fmla="*/ 3856355 w 7032164"/>
                      <a:gd name="connsiteY19" fmla="*/ 696889 h 2250588"/>
                      <a:gd name="connsiteX20" fmla="*/ 2833690 w 7032164"/>
                      <a:gd name="connsiteY20" fmla="*/ 807617 h 2250588"/>
                      <a:gd name="connsiteX21" fmla="*/ 1548450 w 7032164"/>
                      <a:gd name="connsiteY21" fmla="*/ 1005738 h 2250588"/>
                      <a:gd name="connsiteX22" fmla="*/ 1055690 w 7032164"/>
                      <a:gd name="connsiteY22" fmla="*/ 1036218 h 2250588"/>
                      <a:gd name="connsiteX23" fmla="*/ 847410 w 7032164"/>
                      <a:gd name="connsiteY23" fmla="*/ 614578 h 2250588"/>
                      <a:gd name="connsiteX24" fmla="*/ 618810 w 7032164"/>
                      <a:gd name="connsiteY24" fmla="*/ 203098 h 2250588"/>
                      <a:gd name="connsiteX25" fmla="*/ 329250 w 7032164"/>
                      <a:gd name="connsiteY25" fmla="*/ 15138 h 2250588"/>
                      <a:gd name="connsiteX26" fmla="*/ 105730 w 7032164"/>
                      <a:gd name="connsiteY26" fmla="*/ 15138 h 2250588"/>
                      <a:gd name="connsiteX27" fmla="*/ 95885 w 7032164"/>
                      <a:gd name="connsiteY27" fmla="*/ 897549 h 2250588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95885 w 7032164"/>
                      <a:gd name="connsiteY27" fmla="*/ 901306 h 2254345"/>
                      <a:gd name="connsiteX0" fmla="*/ 3707 w 7035871"/>
                      <a:gd name="connsiteY0" fmla="*/ 2245601 h 2254345"/>
                      <a:gd name="connsiteX1" fmla="*/ 261837 w 7035871"/>
                      <a:gd name="connsiteY1" fmla="*/ 2243935 h 2254345"/>
                      <a:gd name="connsiteX2" fmla="*/ 470117 w 7035871"/>
                      <a:gd name="connsiteY2" fmla="*/ 2076295 h 2254345"/>
                      <a:gd name="connsiteX3" fmla="*/ 754597 w 7035871"/>
                      <a:gd name="connsiteY3" fmla="*/ 1674974 h 2254345"/>
                      <a:gd name="connsiteX4" fmla="*/ 1033997 w 7035871"/>
                      <a:gd name="connsiteY4" fmla="*/ 1349854 h 2254345"/>
                      <a:gd name="connsiteX5" fmla="*/ 1785837 w 7035871"/>
                      <a:gd name="connsiteY5" fmla="*/ 1466695 h 2254345"/>
                      <a:gd name="connsiteX6" fmla="*/ 2781517 w 7035871"/>
                      <a:gd name="connsiteY6" fmla="*/ 1730854 h 2254345"/>
                      <a:gd name="connsiteX7" fmla="*/ 3755287 w 7035871"/>
                      <a:gd name="connsiteY7" fmla="*/ 1936991 h 2254345"/>
                      <a:gd name="connsiteX8" fmla="*/ 4475377 w 7035871"/>
                      <a:gd name="connsiteY8" fmla="*/ 1982711 h 2254345"/>
                      <a:gd name="connsiteX9" fmla="*/ 5172607 w 7035871"/>
                      <a:gd name="connsiteY9" fmla="*/ 1975091 h 2254345"/>
                      <a:gd name="connsiteX10" fmla="*/ 5464707 w 7035871"/>
                      <a:gd name="connsiteY10" fmla="*/ 1955406 h 2254345"/>
                      <a:gd name="connsiteX11" fmla="*/ 5641872 w 7035871"/>
                      <a:gd name="connsiteY11" fmla="*/ 1862696 h 2254345"/>
                      <a:gd name="connsiteX12" fmla="*/ 6133997 w 7035871"/>
                      <a:gd name="connsiteY12" fmla="*/ 1816341 h 2254345"/>
                      <a:gd name="connsiteX13" fmla="*/ 6775982 w 7035871"/>
                      <a:gd name="connsiteY13" fmla="*/ 1711566 h 2254345"/>
                      <a:gd name="connsiteX14" fmla="*/ 7035697 w 7035871"/>
                      <a:gd name="connsiteY14" fmla="*/ 1472171 h 2254345"/>
                      <a:gd name="connsiteX15" fmla="*/ 6579132 w 7035871"/>
                      <a:gd name="connsiteY15" fmla="*/ 1133716 h 2254345"/>
                      <a:gd name="connsiteX16" fmla="*/ 5796177 w 7035871"/>
                      <a:gd name="connsiteY16" fmla="*/ 977506 h 2254345"/>
                      <a:gd name="connsiteX17" fmla="*/ 5542177 w 7035871"/>
                      <a:gd name="connsiteY17" fmla="*/ 856856 h 2254345"/>
                      <a:gd name="connsiteX18" fmla="*/ 4646827 w 7035871"/>
                      <a:gd name="connsiteY18" fmla="*/ 713981 h 2254345"/>
                      <a:gd name="connsiteX19" fmla="*/ 3860062 w 7035871"/>
                      <a:gd name="connsiteY19" fmla="*/ 700646 h 2254345"/>
                      <a:gd name="connsiteX20" fmla="*/ 2837397 w 7035871"/>
                      <a:gd name="connsiteY20" fmla="*/ 811374 h 2254345"/>
                      <a:gd name="connsiteX21" fmla="*/ 1552157 w 7035871"/>
                      <a:gd name="connsiteY21" fmla="*/ 1009495 h 2254345"/>
                      <a:gd name="connsiteX22" fmla="*/ 1059397 w 7035871"/>
                      <a:gd name="connsiteY22" fmla="*/ 1039975 h 2254345"/>
                      <a:gd name="connsiteX23" fmla="*/ 851117 w 7035871"/>
                      <a:gd name="connsiteY23" fmla="*/ 618335 h 2254345"/>
                      <a:gd name="connsiteX24" fmla="*/ 622517 w 7035871"/>
                      <a:gd name="connsiteY24" fmla="*/ 206855 h 2254345"/>
                      <a:gd name="connsiteX25" fmla="*/ 332957 w 7035871"/>
                      <a:gd name="connsiteY25" fmla="*/ 18895 h 2254345"/>
                      <a:gd name="connsiteX26" fmla="*/ 23077 w 7035871"/>
                      <a:gd name="connsiteY26" fmla="*/ 3655 h 2254345"/>
                      <a:gd name="connsiteX27" fmla="*/ 3072 w 7035871"/>
                      <a:gd name="connsiteY27" fmla="*/ 2227186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34925 w 7032164"/>
                      <a:gd name="connsiteY27" fmla="*/ 769226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34925 w 7032164"/>
                      <a:gd name="connsiteY27" fmla="*/ 7692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121285 w 7032164"/>
                      <a:gd name="connsiteY27" fmla="*/ 55586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227965 w 7032164"/>
                      <a:gd name="connsiteY27" fmla="*/ 7184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227965 w 7032164"/>
                      <a:gd name="connsiteY27" fmla="*/ 7184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77647 h 2286391"/>
                      <a:gd name="connsiteX1" fmla="*/ 258130 w 7032164"/>
                      <a:gd name="connsiteY1" fmla="*/ 2275981 h 2286391"/>
                      <a:gd name="connsiteX2" fmla="*/ 466410 w 7032164"/>
                      <a:gd name="connsiteY2" fmla="*/ 2108341 h 2286391"/>
                      <a:gd name="connsiteX3" fmla="*/ 750890 w 7032164"/>
                      <a:gd name="connsiteY3" fmla="*/ 1707020 h 2286391"/>
                      <a:gd name="connsiteX4" fmla="*/ 1030290 w 7032164"/>
                      <a:gd name="connsiteY4" fmla="*/ 1381900 h 2286391"/>
                      <a:gd name="connsiteX5" fmla="*/ 1782130 w 7032164"/>
                      <a:gd name="connsiteY5" fmla="*/ 1498741 h 2286391"/>
                      <a:gd name="connsiteX6" fmla="*/ 2777810 w 7032164"/>
                      <a:gd name="connsiteY6" fmla="*/ 1762900 h 2286391"/>
                      <a:gd name="connsiteX7" fmla="*/ 3751580 w 7032164"/>
                      <a:gd name="connsiteY7" fmla="*/ 1969037 h 2286391"/>
                      <a:gd name="connsiteX8" fmla="*/ 4471670 w 7032164"/>
                      <a:gd name="connsiteY8" fmla="*/ 2014757 h 2286391"/>
                      <a:gd name="connsiteX9" fmla="*/ 5168900 w 7032164"/>
                      <a:gd name="connsiteY9" fmla="*/ 2007137 h 2286391"/>
                      <a:gd name="connsiteX10" fmla="*/ 5461000 w 7032164"/>
                      <a:gd name="connsiteY10" fmla="*/ 1987452 h 2286391"/>
                      <a:gd name="connsiteX11" fmla="*/ 5638165 w 7032164"/>
                      <a:gd name="connsiteY11" fmla="*/ 1894742 h 2286391"/>
                      <a:gd name="connsiteX12" fmla="*/ 6130290 w 7032164"/>
                      <a:gd name="connsiteY12" fmla="*/ 1848387 h 2286391"/>
                      <a:gd name="connsiteX13" fmla="*/ 6772275 w 7032164"/>
                      <a:gd name="connsiteY13" fmla="*/ 1743612 h 2286391"/>
                      <a:gd name="connsiteX14" fmla="*/ 7031990 w 7032164"/>
                      <a:gd name="connsiteY14" fmla="*/ 1504217 h 2286391"/>
                      <a:gd name="connsiteX15" fmla="*/ 6575425 w 7032164"/>
                      <a:gd name="connsiteY15" fmla="*/ 1165762 h 2286391"/>
                      <a:gd name="connsiteX16" fmla="*/ 5792470 w 7032164"/>
                      <a:gd name="connsiteY16" fmla="*/ 1009552 h 2286391"/>
                      <a:gd name="connsiteX17" fmla="*/ 5538470 w 7032164"/>
                      <a:gd name="connsiteY17" fmla="*/ 888902 h 2286391"/>
                      <a:gd name="connsiteX18" fmla="*/ 4643120 w 7032164"/>
                      <a:gd name="connsiteY18" fmla="*/ 746027 h 2286391"/>
                      <a:gd name="connsiteX19" fmla="*/ 3856355 w 7032164"/>
                      <a:gd name="connsiteY19" fmla="*/ 732692 h 2286391"/>
                      <a:gd name="connsiteX20" fmla="*/ 2833690 w 7032164"/>
                      <a:gd name="connsiteY20" fmla="*/ 843420 h 2286391"/>
                      <a:gd name="connsiteX21" fmla="*/ 1548450 w 7032164"/>
                      <a:gd name="connsiteY21" fmla="*/ 1041541 h 2286391"/>
                      <a:gd name="connsiteX22" fmla="*/ 1055690 w 7032164"/>
                      <a:gd name="connsiteY22" fmla="*/ 1072021 h 2286391"/>
                      <a:gd name="connsiteX23" fmla="*/ 847410 w 7032164"/>
                      <a:gd name="connsiteY23" fmla="*/ 650381 h 2286391"/>
                      <a:gd name="connsiteX24" fmla="*/ 618810 w 7032164"/>
                      <a:gd name="connsiteY24" fmla="*/ 238901 h 2286391"/>
                      <a:gd name="connsiteX25" fmla="*/ 329250 w 7032164"/>
                      <a:gd name="connsiteY25" fmla="*/ 50941 h 2286391"/>
                      <a:gd name="connsiteX26" fmla="*/ 19370 w 7032164"/>
                      <a:gd name="connsiteY26" fmla="*/ 35701 h 2286391"/>
                      <a:gd name="connsiteX27" fmla="*/ 227965 w 7032164"/>
                      <a:gd name="connsiteY27" fmla="*/ 750472 h 2286391"/>
                      <a:gd name="connsiteX28" fmla="*/ 0 w 7032164"/>
                      <a:gd name="connsiteY28" fmla="*/ 2277647 h 2286391"/>
                      <a:gd name="connsiteX0" fmla="*/ 50987 w 7083151"/>
                      <a:gd name="connsiteY0" fmla="*/ 2249352 h 2258096"/>
                      <a:gd name="connsiteX1" fmla="*/ 309117 w 7083151"/>
                      <a:gd name="connsiteY1" fmla="*/ 2247686 h 2258096"/>
                      <a:gd name="connsiteX2" fmla="*/ 517397 w 7083151"/>
                      <a:gd name="connsiteY2" fmla="*/ 2080046 h 2258096"/>
                      <a:gd name="connsiteX3" fmla="*/ 801877 w 7083151"/>
                      <a:gd name="connsiteY3" fmla="*/ 1678725 h 2258096"/>
                      <a:gd name="connsiteX4" fmla="*/ 1081277 w 7083151"/>
                      <a:gd name="connsiteY4" fmla="*/ 1353605 h 2258096"/>
                      <a:gd name="connsiteX5" fmla="*/ 1833117 w 7083151"/>
                      <a:gd name="connsiteY5" fmla="*/ 1470446 h 2258096"/>
                      <a:gd name="connsiteX6" fmla="*/ 2828797 w 7083151"/>
                      <a:gd name="connsiteY6" fmla="*/ 1734605 h 2258096"/>
                      <a:gd name="connsiteX7" fmla="*/ 3802567 w 7083151"/>
                      <a:gd name="connsiteY7" fmla="*/ 1940742 h 2258096"/>
                      <a:gd name="connsiteX8" fmla="*/ 4522657 w 7083151"/>
                      <a:gd name="connsiteY8" fmla="*/ 1986462 h 2258096"/>
                      <a:gd name="connsiteX9" fmla="*/ 5219887 w 7083151"/>
                      <a:gd name="connsiteY9" fmla="*/ 1978842 h 2258096"/>
                      <a:gd name="connsiteX10" fmla="*/ 5511987 w 7083151"/>
                      <a:gd name="connsiteY10" fmla="*/ 1959157 h 2258096"/>
                      <a:gd name="connsiteX11" fmla="*/ 5689152 w 7083151"/>
                      <a:gd name="connsiteY11" fmla="*/ 1866447 h 2258096"/>
                      <a:gd name="connsiteX12" fmla="*/ 6181277 w 7083151"/>
                      <a:gd name="connsiteY12" fmla="*/ 1820092 h 2258096"/>
                      <a:gd name="connsiteX13" fmla="*/ 6823262 w 7083151"/>
                      <a:gd name="connsiteY13" fmla="*/ 1715317 h 2258096"/>
                      <a:gd name="connsiteX14" fmla="*/ 7082977 w 7083151"/>
                      <a:gd name="connsiteY14" fmla="*/ 1475922 h 2258096"/>
                      <a:gd name="connsiteX15" fmla="*/ 6626412 w 7083151"/>
                      <a:gd name="connsiteY15" fmla="*/ 1137467 h 2258096"/>
                      <a:gd name="connsiteX16" fmla="*/ 5843457 w 7083151"/>
                      <a:gd name="connsiteY16" fmla="*/ 981257 h 2258096"/>
                      <a:gd name="connsiteX17" fmla="*/ 5589457 w 7083151"/>
                      <a:gd name="connsiteY17" fmla="*/ 860607 h 2258096"/>
                      <a:gd name="connsiteX18" fmla="*/ 4694107 w 7083151"/>
                      <a:gd name="connsiteY18" fmla="*/ 717732 h 2258096"/>
                      <a:gd name="connsiteX19" fmla="*/ 3907342 w 7083151"/>
                      <a:gd name="connsiteY19" fmla="*/ 704397 h 2258096"/>
                      <a:gd name="connsiteX20" fmla="*/ 2884677 w 7083151"/>
                      <a:gd name="connsiteY20" fmla="*/ 815125 h 2258096"/>
                      <a:gd name="connsiteX21" fmla="*/ 1599437 w 7083151"/>
                      <a:gd name="connsiteY21" fmla="*/ 1013246 h 2258096"/>
                      <a:gd name="connsiteX22" fmla="*/ 1106677 w 7083151"/>
                      <a:gd name="connsiteY22" fmla="*/ 1043726 h 2258096"/>
                      <a:gd name="connsiteX23" fmla="*/ 898397 w 7083151"/>
                      <a:gd name="connsiteY23" fmla="*/ 622086 h 2258096"/>
                      <a:gd name="connsiteX24" fmla="*/ 669797 w 7083151"/>
                      <a:gd name="connsiteY24" fmla="*/ 210606 h 2258096"/>
                      <a:gd name="connsiteX25" fmla="*/ 380237 w 7083151"/>
                      <a:gd name="connsiteY25" fmla="*/ 22646 h 2258096"/>
                      <a:gd name="connsiteX26" fmla="*/ 14477 w 7083151"/>
                      <a:gd name="connsiteY26" fmla="*/ 63286 h 2258096"/>
                      <a:gd name="connsiteX27" fmla="*/ 278952 w 7083151"/>
                      <a:gd name="connsiteY27" fmla="*/ 722177 h 2258096"/>
                      <a:gd name="connsiteX28" fmla="*/ 50987 w 7083151"/>
                      <a:gd name="connsiteY28" fmla="*/ 2249352 h 2258096"/>
                      <a:gd name="connsiteX0" fmla="*/ 44921 w 7077085"/>
                      <a:gd name="connsiteY0" fmla="*/ 2245655 h 2254399"/>
                      <a:gd name="connsiteX1" fmla="*/ 303051 w 7077085"/>
                      <a:gd name="connsiteY1" fmla="*/ 2243989 h 2254399"/>
                      <a:gd name="connsiteX2" fmla="*/ 511331 w 7077085"/>
                      <a:gd name="connsiteY2" fmla="*/ 2076349 h 2254399"/>
                      <a:gd name="connsiteX3" fmla="*/ 795811 w 7077085"/>
                      <a:gd name="connsiteY3" fmla="*/ 1675028 h 2254399"/>
                      <a:gd name="connsiteX4" fmla="*/ 1075211 w 7077085"/>
                      <a:gd name="connsiteY4" fmla="*/ 1349908 h 2254399"/>
                      <a:gd name="connsiteX5" fmla="*/ 1827051 w 7077085"/>
                      <a:gd name="connsiteY5" fmla="*/ 1466749 h 2254399"/>
                      <a:gd name="connsiteX6" fmla="*/ 2822731 w 7077085"/>
                      <a:gd name="connsiteY6" fmla="*/ 1730908 h 2254399"/>
                      <a:gd name="connsiteX7" fmla="*/ 3796501 w 7077085"/>
                      <a:gd name="connsiteY7" fmla="*/ 1937045 h 2254399"/>
                      <a:gd name="connsiteX8" fmla="*/ 4516591 w 7077085"/>
                      <a:gd name="connsiteY8" fmla="*/ 1982765 h 2254399"/>
                      <a:gd name="connsiteX9" fmla="*/ 5213821 w 7077085"/>
                      <a:gd name="connsiteY9" fmla="*/ 1975145 h 2254399"/>
                      <a:gd name="connsiteX10" fmla="*/ 5505921 w 7077085"/>
                      <a:gd name="connsiteY10" fmla="*/ 1955460 h 2254399"/>
                      <a:gd name="connsiteX11" fmla="*/ 5683086 w 7077085"/>
                      <a:gd name="connsiteY11" fmla="*/ 1862750 h 2254399"/>
                      <a:gd name="connsiteX12" fmla="*/ 6175211 w 7077085"/>
                      <a:gd name="connsiteY12" fmla="*/ 1816395 h 2254399"/>
                      <a:gd name="connsiteX13" fmla="*/ 6817196 w 7077085"/>
                      <a:gd name="connsiteY13" fmla="*/ 1711620 h 2254399"/>
                      <a:gd name="connsiteX14" fmla="*/ 7076911 w 7077085"/>
                      <a:gd name="connsiteY14" fmla="*/ 1472225 h 2254399"/>
                      <a:gd name="connsiteX15" fmla="*/ 6620346 w 7077085"/>
                      <a:gd name="connsiteY15" fmla="*/ 1133770 h 2254399"/>
                      <a:gd name="connsiteX16" fmla="*/ 5837391 w 7077085"/>
                      <a:gd name="connsiteY16" fmla="*/ 977560 h 2254399"/>
                      <a:gd name="connsiteX17" fmla="*/ 5583391 w 7077085"/>
                      <a:gd name="connsiteY17" fmla="*/ 856910 h 2254399"/>
                      <a:gd name="connsiteX18" fmla="*/ 4688041 w 7077085"/>
                      <a:gd name="connsiteY18" fmla="*/ 714035 h 2254399"/>
                      <a:gd name="connsiteX19" fmla="*/ 3901276 w 7077085"/>
                      <a:gd name="connsiteY19" fmla="*/ 700700 h 2254399"/>
                      <a:gd name="connsiteX20" fmla="*/ 2878611 w 7077085"/>
                      <a:gd name="connsiteY20" fmla="*/ 811428 h 2254399"/>
                      <a:gd name="connsiteX21" fmla="*/ 1593371 w 7077085"/>
                      <a:gd name="connsiteY21" fmla="*/ 1009549 h 2254399"/>
                      <a:gd name="connsiteX22" fmla="*/ 1100611 w 7077085"/>
                      <a:gd name="connsiteY22" fmla="*/ 1040029 h 2254399"/>
                      <a:gd name="connsiteX23" fmla="*/ 892331 w 7077085"/>
                      <a:gd name="connsiteY23" fmla="*/ 618389 h 2254399"/>
                      <a:gd name="connsiteX24" fmla="*/ 663731 w 7077085"/>
                      <a:gd name="connsiteY24" fmla="*/ 206909 h 2254399"/>
                      <a:gd name="connsiteX25" fmla="*/ 374171 w 7077085"/>
                      <a:gd name="connsiteY25" fmla="*/ 18949 h 2254399"/>
                      <a:gd name="connsiteX26" fmla="*/ 8411 w 7077085"/>
                      <a:gd name="connsiteY26" fmla="*/ 59589 h 2254399"/>
                      <a:gd name="connsiteX27" fmla="*/ 272886 w 7077085"/>
                      <a:gd name="connsiteY27" fmla="*/ 718480 h 2254399"/>
                      <a:gd name="connsiteX28" fmla="*/ 44921 w 7077085"/>
                      <a:gd name="connsiteY28" fmla="*/ 2245655 h 2254399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267156 w 7071355"/>
                      <a:gd name="connsiteY28" fmla="*/ 72293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17956 w 7071355"/>
                      <a:gd name="connsiteY28" fmla="*/ 78897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785316 w 7071355"/>
                      <a:gd name="connsiteY28" fmla="*/ 101757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99236 w 7071355"/>
                      <a:gd name="connsiteY28" fmla="*/ 1088691 h 2258850"/>
                      <a:gd name="connsiteX29" fmla="*/ 39191 w 7071355"/>
                      <a:gd name="connsiteY29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08869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39485 w 7071649"/>
                      <a:gd name="connsiteY31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124896 w 7071649"/>
                      <a:gd name="connsiteY31" fmla="*/ 1801399 h 2258850"/>
                      <a:gd name="connsiteX32" fmla="*/ 39485 w 7071649"/>
                      <a:gd name="connsiteY32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124896 w 7071649"/>
                      <a:gd name="connsiteY31" fmla="*/ 1801399 h 2258850"/>
                      <a:gd name="connsiteX32" fmla="*/ 39485 w 7071649"/>
                      <a:gd name="connsiteY32" fmla="*/ 2250106 h 2258850"/>
                      <a:gd name="connsiteX0" fmla="*/ 39485 w 7071649"/>
                      <a:gd name="connsiteY0" fmla="*/ 2250106 h 2261978"/>
                      <a:gd name="connsiteX1" fmla="*/ 297615 w 7071649"/>
                      <a:gd name="connsiteY1" fmla="*/ 2248440 h 2261978"/>
                      <a:gd name="connsiteX2" fmla="*/ 505895 w 7071649"/>
                      <a:gd name="connsiteY2" fmla="*/ 2080800 h 2261978"/>
                      <a:gd name="connsiteX3" fmla="*/ 790375 w 7071649"/>
                      <a:gd name="connsiteY3" fmla="*/ 1679479 h 2261978"/>
                      <a:gd name="connsiteX4" fmla="*/ 1069775 w 7071649"/>
                      <a:gd name="connsiteY4" fmla="*/ 1354359 h 2261978"/>
                      <a:gd name="connsiteX5" fmla="*/ 1821615 w 7071649"/>
                      <a:gd name="connsiteY5" fmla="*/ 1471200 h 2261978"/>
                      <a:gd name="connsiteX6" fmla="*/ 2817295 w 7071649"/>
                      <a:gd name="connsiteY6" fmla="*/ 1735359 h 2261978"/>
                      <a:gd name="connsiteX7" fmla="*/ 3791065 w 7071649"/>
                      <a:gd name="connsiteY7" fmla="*/ 1941496 h 2261978"/>
                      <a:gd name="connsiteX8" fmla="*/ 4511155 w 7071649"/>
                      <a:gd name="connsiteY8" fmla="*/ 1987216 h 2261978"/>
                      <a:gd name="connsiteX9" fmla="*/ 5208385 w 7071649"/>
                      <a:gd name="connsiteY9" fmla="*/ 1979596 h 2261978"/>
                      <a:gd name="connsiteX10" fmla="*/ 5500485 w 7071649"/>
                      <a:gd name="connsiteY10" fmla="*/ 1959911 h 2261978"/>
                      <a:gd name="connsiteX11" fmla="*/ 5677650 w 7071649"/>
                      <a:gd name="connsiteY11" fmla="*/ 1867201 h 2261978"/>
                      <a:gd name="connsiteX12" fmla="*/ 6169775 w 7071649"/>
                      <a:gd name="connsiteY12" fmla="*/ 1820846 h 2261978"/>
                      <a:gd name="connsiteX13" fmla="*/ 6811760 w 7071649"/>
                      <a:gd name="connsiteY13" fmla="*/ 1716071 h 2261978"/>
                      <a:gd name="connsiteX14" fmla="*/ 7071475 w 7071649"/>
                      <a:gd name="connsiteY14" fmla="*/ 1476676 h 2261978"/>
                      <a:gd name="connsiteX15" fmla="*/ 6614910 w 7071649"/>
                      <a:gd name="connsiteY15" fmla="*/ 1138221 h 2261978"/>
                      <a:gd name="connsiteX16" fmla="*/ 5831955 w 7071649"/>
                      <a:gd name="connsiteY16" fmla="*/ 982011 h 2261978"/>
                      <a:gd name="connsiteX17" fmla="*/ 5577955 w 7071649"/>
                      <a:gd name="connsiteY17" fmla="*/ 861361 h 2261978"/>
                      <a:gd name="connsiteX18" fmla="*/ 4682605 w 7071649"/>
                      <a:gd name="connsiteY18" fmla="*/ 718486 h 2261978"/>
                      <a:gd name="connsiteX19" fmla="*/ 3895840 w 7071649"/>
                      <a:gd name="connsiteY19" fmla="*/ 705151 h 2261978"/>
                      <a:gd name="connsiteX20" fmla="*/ 2873175 w 7071649"/>
                      <a:gd name="connsiteY20" fmla="*/ 815879 h 2261978"/>
                      <a:gd name="connsiteX21" fmla="*/ 1587935 w 7071649"/>
                      <a:gd name="connsiteY21" fmla="*/ 1014000 h 2261978"/>
                      <a:gd name="connsiteX22" fmla="*/ 1095175 w 7071649"/>
                      <a:gd name="connsiteY22" fmla="*/ 1044480 h 2261978"/>
                      <a:gd name="connsiteX23" fmla="*/ 886895 w 7071649"/>
                      <a:gd name="connsiteY23" fmla="*/ 622840 h 2261978"/>
                      <a:gd name="connsiteX24" fmla="*/ 658295 w 7071649"/>
                      <a:gd name="connsiteY24" fmla="*/ 211360 h 2261978"/>
                      <a:gd name="connsiteX25" fmla="*/ 368735 w 7071649"/>
                      <a:gd name="connsiteY25" fmla="*/ 23400 h 2261978"/>
                      <a:gd name="connsiteX26" fmla="*/ 2975 w 7071649"/>
                      <a:gd name="connsiteY26" fmla="*/ 64040 h 2261978"/>
                      <a:gd name="connsiteX27" fmla="*/ 206176 w 7071649"/>
                      <a:gd name="connsiteY27" fmla="*/ 450119 h 2261978"/>
                      <a:gd name="connsiteX28" fmla="*/ 323016 w 7071649"/>
                      <a:gd name="connsiteY28" fmla="*/ 968279 h 2261978"/>
                      <a:gd name="connsiteX29" fmla="*/ 399530 w 7071649"/>
                      <a:gd name="connsiteY29" fmla="*/ 1109011 h 2261978"/>
                      <a:gd name="connsiteX30" fmla="*/ 292536 w 7071649"/>
                      <a:gd name="connsiteY30" fmla="*/ 1303559 h 2261978"/>
                      <a:gd name="connsiteX31" fmla="*/ 124896 w 7071649"/>
                      <a:gd name="connsiteY31" fmla="*/ 1801399 h 2261978"/>
                      <a:gd name="connsiteX32" fmla="*/ 39485 w 7071649"/>
                      <a:gd name="connsiteY32" fmla="*/ 2250106 h 2261978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48135 w 7071649"/>
                      <a:gd name="connsiteY24" fmla="*/ 2367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86578 w 7071332"/>
                      <a:gd name="connsiteY23" fmla="*/ 609425 h 2275689"/>
                      <a:gd name="connsiteX24" fmla="*/ 647818 w 7071332"/>
                      <a:gd name="connsiteY24" fmla="*/ 2233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86578 w 7071332"/>
                      <a:gd name="connsiteY23" fmla="*/ 60942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56098 w 7071332"/>
                      <a:gd name="connsiteY23" fmla="*/ 62974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71338 w 7071332"/>
                      <a:gd name="connsiteY23" fmla="*/ 60434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71338 w 7071332"/>
                      <a:gd name="connsiteY23" fmla="*/ 604345 h 2275689"/>
                      <a:gd name="connsiteX24" fmla="*/ 647818 w 7071332"/>
                      <a:gd name="connsiteY24" fmla="*/ 2487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28666 w 7071332"/>
                      <a:gd name="connsiteY23" fmla="*/ 610441 h 2275689"/>
                      <a:gd name="connsiteX24" fmla="*/ 647818 w 7071332"/>
                      <a:gd name="connsiteY24" fmla="*/ 2487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4042 h 2273040"/>
                      <a:gd name="connsiteX1" fmla="*/ 297298 w 7071332"/>
                      <a:gd name="connsiteY1" fmla="*/ 2232376 h 2273040"/>
                      <a:gd name="connsiteX2" fmla="*/ 505578 w 7071332"/>
                      <a:gd name="connsiteY2" fmla="*/ 2064736 h 2273040"/>
                      <a:gd name="connsiteX3" fmla="*/ 790058 w 7071332"/>
                      <a:gd name="connsiteY3" fmla="*/ 1663415 h 2273040"/>
                      <a:gd name="connsiteX4" fmla="*/ 1069458 w 7071332"/>
                      <a:gd name="connsiteY4" fmla="*/ 1338295 h 2273040"/>
                      <a:gd name="connsiteX5" fmla="*/ 1821298 w 7071332"/>
                      <a:gd name="connsiteY5" fmla="*/ 1455136 h 2273040"/>
                      <a:gd name="connsiteX6" fmla="*/ 2816978 w 7071332"/>
                      <a:gd name="connsiteY6" fmla="*/ 1719295 h 2273040"/>
                      <a:gd name="connsiteX7" fmla="*/ 3790748 w 7071332"/>
                      <a:gd name="connsiteY7" fmla="*/ 1925432 h 2273040"/>
                      <a:gd name="connsiteX8" fmla="*/ 4510838 w 7071332"/>
                      <a:gd name="connsiteY8" fmla="*/ 1971152 h 2273040"/>
                      <a:gd name="connsiteX9" fmla="*/ 5208068 w 7071332"/>
                      <a:gd name="connsiteY9" fmla="*/ 1963532 h 2273040"/>
                      <a:gd name="connsiteX10" fmla="*/ 5500168 w 7071332"/>
                      <a:gd name="connsiteY10" fmla="*/ 1943847 h 2273040"/>
                      <a:gd name="connsiteX11" fmla="*/ 5677333 w 7071332"/>
                      <a:gd name="connsiteY11" fmla="*/ 1851137 h 2273040"/>
                      <a:gd name="connsiteX12" fmla="*/ 6169458 w 7071332"/>
                      <a:gd name="connsiteY12" fmla="*/ 1804782 h 2273040"/>
                      <a:gd name="connsiteX13" fmla="*/ 6811443 w 7071332"/>
                      <a:gd name="connsiteY13" fmla="*/ 1700007 h 2273040"/>
                      <a:gd name="connsiteX14" fmla="*/ 7071158 w 7071332"/>
                      <a:gd name="connsiteY14" fmla="*/ 1460612 h 2273040"/>
                      <a:gd name="connsiteX15" fmla="*/ 6614593 w 7071332"/>
                      <a:gd name="connsiteY15" fmla="*/ 1122157 h 2273040"/>
                      <a:gd name="connsiteX16" fmla="*/ 5831638 w 7071332"/>
                      <a:gd name="connsiteY16" fmla="*/ 965947 h 2273040"/>
                      <a:gd name="connsiteX17" fmla="*/ 5577638 w 7071332"/>
                      <a:gd name="connsiteY17" fmla="*/ 845297 h 2273040"/>
                      <a:gd name="connsiteX18" fmla="*/ 4682288 w 7071332"/>
                      <a:gd name="connsiteY18" fmla="*/ 702422 h 2273040"/>
                      <a:gd name="connsiteX19" fmla="*/ 3895523 w 7071332"/>
                      <a:gd name="connsiteY19" fmla="*/ 689087 h 2273040"/>
                      <a:gd name="connsiteX20" fmla="*/ 2872858 w 7071332"/>
                      <a:gd name="connsiteY20" fmla="*/ 799815 h 2273040"/>
                      <a:gd name="connsiteX21" fmla="*/ 1587618 w 7071332"/>
                      <a:gd name="connsiteY21" fmla="*/ 997936 h 2273040"/>
                      <a:gd name="connsiteX22" fmla="*/ 1094858 w 7071332"/>
                      <a:gd name="connsiteY22" fmla="*/ 1028416 h 2273040"/>
                      <a:gd name="connsiteX23" fmla="*/ 828666 w 7071332"/>
                      <a:gd name="connsiteY23" fmla="*/ 607792 h 2273040"/>
                      <a:gd name="connsiteX24" fmla="*/ 605146 w 7071332"/>
                      <a:gd name="connsiteY24" fmla="*/ 246096 h 2273040"/>
                      <a:gd name="connsiteX25" fmla="*/ 358258 w 7071332"/>
                      <a:gd name="connsiteY25" fmla="*/ 27656 h 2273040"/>
                      <a:gd name="connsiteX26" fmla="*/ 2658 w 7071332"/>
                      <a:gd name="connsiteY26" fmla="*/ 47976 h 2273040"/>
                      <a:gd name="connsiteX27" fmla="*/ 205859 w 7071332"/>
                      <a:gd name="connsiteY27" fmla="*/ 434055 h 2273040"/>
                      <a:gd name="connsiteX28" fmla="*/ 322699 w 7071332"/>
                      <a:gd name="connsiteY28" fmla="*/ 952215 h 2273040"/>
                      <a:gd name="connsiteX29" fmla="*/ 399213 w 7071332"/>
                      <a:gd name="connsiteY29" fmla="*/ 1092947 h 2273040"/>
                      <a:gd name="connsiteX30" fmla="*/ 292219 w 7071332"/>
                      <a:gd name="connsiteY30" fmla="*/ 1287495 h 2273040"/>
                      <a:gd name="connsiteX31" fmla="*/ 170299 w 7071332"/>
                      <a:gd name="connsiteY31" fmla="*/ 1795495 h 2273040"/>
                      <a:gd name="connsiteX32" fmla="*/ 39168 w 7071332"/>
                      <a:gd name="connsiteY32" fmla="*/ 2234042 h 2273040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4681750 w 7070794"/>
                      <a:gd name="connsiteY18" fmla="*/ 692804 h 2263422"/>
                      <a:gd name="connsiteX19" fmla="*/ 3894985 w 7070794"/>
                      <a:gd name="connsiteY19" fmla="*/ 679469 h 2263422"/>
                      <a:gd name="connsiteX20" fmla="*/ 2872320 w 7070794"/>
                      <a:gd name="connsiteY20" fmla="*/ 790197 h 2263422"/>
                      <a:gd name="connsiteX21" fmla="*/ 1587080 w 7070794"/>
                      <a:gd name="connsiteY21" fmla="*/ 988318 h 2263422"/>
                      <a:gd name="connsiteX22" fmla="*/ 1094320 w 7070794"/>
                      <a:gd name="connsiteY22" fmla="*/ 1018798 h 2263422"/>
                      <a:gd name="connsiteX23" fmla="*/ 828128 w 7070794"/>
                      <a:gd name="connsiteY23" fmla="*/ 598174 h 2263422"/>
                      <a:gd name="connsiteX24" fmla="*/ 604608 w 7070794"/>
                      <a:gd name="connsiteY24" fmla="*/ 236478 h 2263422"/>
                      <a:gd name="connsiteX25" fmla="*/ 339432 w 7070794"/>
                      <a:gd name="connsiteY25" fmla="*/ 36326 h 2263422"/>
                      <a:gd name="connsiteX26" fmla="*/ 2120 w 7070794"/>
                      <a:gd name="connsiteY26" fmla="*/ 38358 h 2263422"/>
                      <a:gd name="connsiteX27" fmla="*/ 205321 w 7070794"/>
                      <a:gd name="connsiteY27" fmla="*/ 424437 h 2263422"/>
                      <a:gd name="connsiteX28" fmla="*/ 322161 w 7070794"/>
                      <a:gd name="connsiteY28" fmla="*/ 942597 h 2263422"/>
                      <a:gd name="connsiteX29" fmla="*/ 398675 w 7070794"/>
                      <a:gd name="connsiteY29" fmla="*/ 1083329 h 2263422"/>
                      <a:gd name="connsiteX30" fmla="*/ 291681 w 7070794"/>
                      <a:gd name="connsiteY30" fmla="*/ 1277877 h 2263422"/>
                      <a:gd name="connsiteX31" fmla="*/ 169761 w 7070794"/>
                      <a:gd name="connsiteY31" fmla="*/ 1785877 h 2263422"/>
                      <a:gd name="connsiteX32" fmla="*/ 38630 w 7070794"/>
                      <a:gd name="connsiteY32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4681750 w 7070794"/>
                      <a:gd name="connsiteY18" fmla="*/ 601364 h 2263422"/>
                      <a:gd name="connsiteX19" fmla="*/ 3894985 w 7070794"/>
                      <a:gd name="connsiteY19" fmla="*/ 679469 h 2263422"/>
                      <a:gd name="connsiteX20" fmla="*/ 2872320 w 7070794"/>
                      <a:gd name="connsiteY20" fmla="*/ 790197 h 2263422"/>
                      <a:gd name="connsiteX21" fmla="*/ 1587080 w 7070794"/>
                      <a:gd name="connsiteY21" fmla="*/ 988318 h 2263422"/>
                      <a:gd name="connsiteX22" fmla="*/ 1094320 w 7070794"/>
                      <a:gd name="connsiteY22" fmla="*/ 1018798 h 2263422"/>
                      <a:gd name="connsiteX23" fmla="*/ 828128 w 7070794"/>
                      <a:gd name="connsiteY23" fmla="*/ 598174 h 2263422"/>
                      <a:gd name="connsiteX24" fmla="*/ 604608 w 7070794"/>
                      <a:gd name="connsiteY24" fmla="*/ 236478 h 2263422"/>
                      <a:gd name="connsiteX25" fmla="*/ 339432 w 7070794"/>
                      <a:gd name="connsiteY25" fmla="*/ 36326 h 2263422"/>
                      <a:gd name="connsiteX26" fmla="*/ 2120 w 7070794"/>
                      <a:gd name="connsiteY26" fmla="*/ 38358 h 2263422"/>
                      <a:gd name="connsiteX27" fmla="*/ 205321 w 7070794"/>
                      <a:gd name="connsiteY27" fmla="*/ 424437 h 2263422"/>
                      <a:gd name="connsiteX28" fmla="*/ 322161 w 7070794"/>
                      <a:gd name="connsiteY28" fmla="*/ 942597 h 2263422"/>
                      <a:gd name="connsiteX29" fmla="*/ 398675 w 7070794"/>
                      <a:gd name="connsiteY29" fmla="*/ 1083329 h 2263422"/>
                      <a:gd name="connsiteX30" fmla="*/ 291681 w 7070794"/>
                      <a:gd name="connsiteY30" fmla="*/ 1277877 h 2263422"/>
                      <a:gd name="connsiteX31" fmla="*/ 169761 w 7070794"/>
                      <a:gd name="connsiteY31" fmla="*/ 1785877 h 2263422"/>
                      <a:gd name="connsiteX32" fmla="*/ 38630 w 7070794"/>
                      <a:gd name="connsiteY32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196420 w 7070794"/>
                      <a:gd name="connsiteY18" fmla="*/ 692406 h 2263422"/>
                      <a:gd name="connsiteX19" fmla="*/ 4681750 w 7070794"/>
                      <a:gd name="connsiteY19" fmla="*/ 601364 h 2263422"/>
                      <a:gd name="connsiteX20" fmla="*/ 3894985 w 7070794"/>
                      <a:gd name="connsiteY20" fmla="*/ 679469 h 2263422"/>
                      <a:gd name="connsiteX21" fmla="*/ 2872320 w 7070794"/>
                      <a:gd name="connsiteY21" fmla="*/ 79019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196420 w 7070794"/>
                      <a:gd name="connsiteY18" fmla="*/ 692406 h 2263422"/>
                      <a:gd name="connsiteX19" fmla="*/ 4681750 w 7070794"/>
                      <a:gd name="connsiteY19" fmla="*/ 601364 h 2263422"/>
                      <a:gd name="connsiteX20" fmla="*/ 3894985 w 7070794"/>
                      <a:gd name="connsiteY20" fmla="*/ 679469 h 2263422"/>
                      <a:gd name="connsiteX21" fmla="*/ 2872320 w 7070794"/>
                      <a:gd name="connsiteY21" fmla="*/ 79019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196420 w 7070794"/>
                      <a:gd name="connsiteY18" fmla="*/ 692406 h 2263422"/>
                      <a:gd name="connsiteX19" fmla="*/ 4605550 w 7070794"/>
                      <a:gd name="connsiteY19" fmla="*/ 643274 h 2263422"/>
                      <a:gd name="connsiteX20" fmla="*/ 3894985 w 7070794"/>
                      <a:gd name="connsiteY20" fmla="*/ 679469 h 2263422"/>
                      <a:gd name="connsiteX21" fmla="*/ 2872320 w 7070794"/>
                      <a:gd name="connsiteY21" fmla="*/ 79019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196420 w 7070794"/>
                      <a:gd name="connsiteY18" fmla="*/ 692406 h 2263422"/>
                      <a:gd name="connsiteX19" fmla="*/ 4605550 w 7070794"/>
                      <a:gd name="connsiteY19" fmla="*/ 643274 h 2263422"/>
                      <a:gd name="connsiteX20" fmla="*/ 3818785 w 7070794"/>
                      <a:gd name="connsiteY20" fmla="*/ 641369 h 2263422"/>
                      <a:gd name="connsiteX21" fmla="*/ 2872320 w 7070794"/>
                      <a:gd name="connsiteY21" fmla="*/ 79019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196420 w 7070794"/>
                      <a:gd name="connsiteY18" fmla="*/ 692406 h 2263422"/>
                      <a:gd name="connsiteX19" fmla="*/ 4605550 w 7070794"/>
                      <a:gd name="connsiteY19" fmla="*/ 643274 h 2263422"/>
                      <a:gd name="connsiteX20" fmla="*/ 3818785 w 7070794"/>
                      <a:gd name="connsiteY20" fmla="*/ 641369 h 2263422"/>
                      <a:gd name="connsiteX21" fmla="*/ 2868510 w 7070794"/>
                      <a:gd name="connsiteY21" fmla="*/ 74066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196420 w 7070794"/>
                      <a:gd name="connsiteY18" fmla="*/ 692406 h 2263422"/>
                      <a:gd name="connsiteX19" fmla="*/ 4605550 w 7070794"/>
                      <a:gd name="connsiteY19" fmla="*/ 643274 h 2263422"/>
                      <a:gd name="connsiteX20" fmla="*/ 3818785 w 7070794"/>
                      <a:gd name="connsiteY20" fmla="*/ 641369 h 2263422"/>
                      <a:gd name="connsiteX21" fmla="*/ 3321900 w 7070794"/>
                      <a:gd name="connsiteY21" fmla="*/ 669546 h 2263422"/>
                      <a:gd name="connsiteX22" fmla="*/ 2868510 w 7070794"/>
                      <a:gd name="connsiteY22" fmla="*/ 740667 h 2263422"/>
                      <a:gd name="connsiteX23" fmla="*/ 1587080 w 7070794"/>
                      <a:gd name="connsiteY23" fmla="*/ 988318 h 2263422"/>
                      <a:gd name="connsiteX24" fmla="*/ 1094320 w 7070794"/>
                      <a:gd name="connsiteY24" fmla="*/ 1018798 h 2263422"/>
                      <a:gd name="connsiteX25" fmla="*/ 828128 w 7070794"/>
                      <a:gd name="connsiteY25" fmla="*/ 598174 h 2263422"/>
                      <a:gd name="connsiteX26" fmla="*/ 604608 w 7070794"/>
                      <a:gd name="connsiteY26" fmla="*/ 236478 h 2263422"/>
                      <a:gd name="connsiteX27" fmla="*/ 339432 w 7070794"/>
                      <a:gd name="connsiteY27" fmla="*/ 36326 h 2263422"/>
                      <a:gd name="connsiteX28" fmla="*/ 2120 w 7070794"/>
                      <a:gd name="connsiteY28" fmla="*/ 38358 h 2263422"/>
                      <a:gd name="connsiteX29" fmla="*/ 205321 w 7070794"/>
                      <a:gd name="connsiteY29" fmla="*/ 424437 h 2263422"/>
                      <a:gd name="connsiteX30" fmla="*/ 322161 w 7070794"/>
                      <a:gd name="connsiteY30" fmla="*/ 942597 h 2263422"/>
                      <a:gd name="connsiteX31" fmla="*/ 398675 w 7070794"/>
                      <a:gd name="connsiteY31" fmla="*/ 1083329 h 2263422"/>
                      <a:gd name="connsiteX32" fmla="*/ 291681 w 7070794"/>
                      <a:gd name="connsiteY32" fmla="*/ 1277877 h 2263422"/>
                      <a:gd name="connsiteX33" fmla="*/ 169761 w 7070794"/>
                      <a:gd name="connsiteY33" fmla="*/ 1785877 h 2263422"/>
                      <a:gd name="connsiteX34" fmla="*/ 38630 w 7070794"/>
                      <a:gd name="connsiteY34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165620 w 7070794"/>
                      <a:gd name="connsiteY9" fmla="*/ 198820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196420 w 7070794"/>
                      <a:gd name="connsiteY18" fmla="*/ 692406 h 2263422"/>
                      <a:gd name="connsiteX19" fmla="*/ 4605550 w 7070794"/>
                      <a:gd name="connsiteY19" fmla="*/ 643274 h 2263422"/>
                      <a:gd name="connsiteX20" fmla="*/ 3818785 w 7070794"/>
                      <a:gd name="connsiteY20" fmla="*/ 641369 h 2263422"/>
                      <a:gd name="connsiteX21" fmla="*/ 3321900 w 7070794"/>
                      <a:gd name="connsiteY21" fmla="*/ 669546 h 2263422"/>
                      <a:gd name="connsiteX22" fmla="*/ 2868510 w 7070794"/>
                      <a:gd name="connsiteY22" fmla="*/ 740667 h 2263422"/>
                      <a:gd name="connsiteX23" fmla="*/ 1587080 w 7070794"/>
                      <a:gd name="connsiteY23" fmla="*/ 988318 h 2263422"/>
                      <a:gd name="connsiteX24" fmla="*/ 1094320 w 7070794"/>
                      <a:gd name="connsiteY24" fmla="*/ 1018798 h 2263422"/>
                      <a:gd name="connsiteX25" fmla="*/ 828128 w 7070794"/>
                      <a:gd name="connsiteY25" fmla="*/ 598174 h 2263422"/>
                      <a:gd name="connsiteX26" fmla="*/ 604608 w 7070794"/>
                      <a:gd name="connsiteY26" fmla="*/ 236478 h 2263422"/>
                      <a:gd name="connsiteX27" fmla="*/ 339432 w 7070794"/>
                      <a:gd name="connsiteY27" fmla="*/ 36326 h 2263422"/>
                      <a:gd name="connsiteX28" fmla="*/ 2120 w 7070794"/>
                      <a:gd name="connsiteY28" fmla="*/ 38358 h 2263422"/>
                      <a:gd name="connsiteX29" fmla="*/ 205321 w 7070794"/>
                      <a:gd name="connsiteY29" fmla="*/ 424437 h 2263422"/>
                      <a:gd name="connsiteX30" fmla="*/ 322161 w 7070794"/>
                      <a:gd name="connsiteY30" fmla="*/ 942597 h 2263422"/>
                      <a:gd name="connsiteX31" fmla="*/ 398675 w 7070794"/>
                      <a:gd name="connsiteY31" fmla="*/ 1083329 h 2263422"/>
                      <a:gd name="connsiteX32" fmla="*/ 291681 w 7070794"/>
                      <a:gd name="connsiteY32" fmla="*/ 1277877 h 2263422"/>
                      <a:gd name="connsiteX33" fmla="*/ 169761 w 7070794"/>
                      <a:gd name="connsiteY33" fmla="*/ 1785877 h 2263422"/>
                      <a:gd name="connsiteX34" fmla="*/ 38630 w 7070794"/>
                      <a:gd name="connsiteY34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476010 w 7070794"/>
                      <a:gd name="connsiteY8" fmla="*/ 1999634 h 2263422"/>
                      <a:gd name="connsiteX9" fmla="*/ 5165620 w 7070794"/>
                      <a:gd name="connsiteY9" fmla="*/ 198820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196420 w 7070794"/>
                      <a:gd name="connsiteY18" fmla="*/ 692406 h 2263422"/>
                      <a:gd name="connsiteX19" fmla="*/ 4605550 w 7070794"/>
                      <a:gd name="connsiteY19" fmla="*/ 643274 h 2263422"/>
                      <a:gd name="connsiteX20" fmla="*/ 3818785 w 7070794"/>
                      <a:gd name="connsiteY20" fmla="*/ 641369 h 2263422"/>
                      <a:gd name="connsiteX21" fmla="*/ 3321900 w 7070794"/>
                      <a:gd name="connsiteY21" fmla="*/ 669546 h 2263422"/>
                      <a:gd name="connsiteX22" fmla="*/ 2868510 w 7070794"/>
                      <a:gd name="connsiteY22" fmla="*/ 740667 h 2263422"/>
                      <a:gd name="connsiteX23" fmla="*/ 1587080 w 7070794"/>
                      <a:gd name="connsiteY23" fmla="*/ 988318 h 2263422"/>
                      <a:gd name="connsiteX24" fmla="*/ 1094320 w 7070794"/>
                      <a:gd name="connsiteY24" fmla="*/ 1018798 h 2263422"/>
                      <a:gd name="connsiteX25" fmla="*/ 828128 w 7070794"/>
                      <a:gd name="connsiteY25" fmla="*/ 598174 h 2263422"/>
                      <a:gd name="connsiteX26" fmla="*/ 604608 w 7070794"/>
                      <a:gd name="connsiteY26" fmla="*/ 236478 h 2263422"/>
                      <a:gd name="connsiteX27" fmla="*/ 339432 w 7070794"/>
                      <a:gd name="connsiteY27" fmla="*/ 36326 h 2263422"/>
                      <a:gd name="connsiteX28" fmla="*/ 2120 w 7070794"/>
                      <a:gd name="connsiteY28" fmla="*/ 38358 h 2263422"/>
                      <a:gd name="connsiteX29" fmla="*/ 205321 w 7070794"/>
                      <a:gd name="connsiteY29" fmla="*/ 424437 h 2263422"/>
                      <a:gd name="connsiteX30" fmla="*/ 322161 w 7070794"/>
                      <a:gd name="connsiteY30" fmla="*/ 942597 h 2263422"/>
                      <a:gd name="connsiteX31" fmla="*/ 398675 w 7070794"/>
                      <a:gd name="connsiteY31" fmla="*/ 1083329 h 2263422"/>
                      <a:gd name="connsiteX32" fmla="*/ 291681 w 7070794"/>
                      <a:gd name="connsiteY32" fmla="*/ 1277877 h 2263422"/>
                      <a:gd name="connsiteX33" fmla="*/ 169761 w 7070794"/>
                      <a:gd name="connsiteY33" fmla="*/ 1785877 h 2263422"/>
                      <a:gd name="connsiteX34" fmla="*/ 38630 w 7070794"/>
                      <a:gd name="connsiteY34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33060 w 7070794"/>
                      <a:gd name="connsiteY7" fmla="*/ 1946294 h 2263422"/>
                      <a:gd name="connsiteX8" fmla="*/ 4476010 w 7070794"/>
                      <a:gd name="connsiteY8" fmla="*/ 1999634 h 2263422"/>
                      <a:gd name="connsiteX9" fmla="*/ 5165620 w 7070794"/>
                      <a:gd name="connsiteY9" fmla="*/ 198820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196420 w 7070794"/>
                      <a:gd name="connsiteY18" fmla="*/ 692406 h 2263422"/>
                      <a:gd name="connsiteX19" fmla="*/ 4605550 w 7070794"/>
                      <a:gd name="connsiteY19" fmla="*/ 643274 h 2263422"/>
                      <a:gd name="connsiteX20" fmla="*/ 3818785 w 7070794"/>
                      <a:gd name="connsiteY20" fmla="*/ 641369 h 2263422"/>
                      <a:gd name="connsiteX21" fmla="*/ 3321900 w 7070794"/>
                      <a:gd name="connsiteY21" fmla="*/ 669546 h 2263422"/>
                      <a:gd name="connsiteX22" fmla="*/ 2868510 w 7070794"/>
                      <a:gd name="connsiteY22" fmla="*/ 740667 h 2263422"/>
                      <a:gd name="connsiteX23" fmla="*/ 1587080 w 7070794"/>
                      <a:gd name="connsiteY23" fmla="*/ 988318 h 2263422"/>
                      <a:gd name="connsiteX24" fmla="*/ 1094320 w 7070794"/>
                      <a:gd name="connsiteY24" fmla="*/ 1018798 h 2263422"/>
                      <a:gd name="connsiteX25" fmla="*/ 828128 w 7070794"/>
                      <a:gd name="connsiteY25" fmla="*/ 598174 h 2263422"/>
                      <a:gd name="connsiteX26" fmla="*/ 604608 w 7070794"/>
                      <a:gd name="connsiteY26" fmla="*/ 236478 h 2263422"/>
                      <a:gd name="connsiteX27" fmla="*/ 339432 w 7070794"/>
                      <a:gd name="connsiteY27" fmla="*/ 36326 h 2263422"/>
                      <a:gd name="connsiteX28" fmla="*/ 2120 w 7070794"/>
                      <a:gd name="connsiteY28" fmla="*/ 38358 h 2263422"/>
                      <a:gd name="connsiteX29" fmla="*/ 205321 w 7070794"/>
                      <a:gd name="connsiteY29" fmla="*/ 424437 h 2263422"/>
                      <a:gd name="connsiteX30" fmla="*/ 322161 w 7070794"/>
                      <a:gd name="connsiteY30" fmla="*/ 942597 h 2263422"/>
                      <a:gd name="connsiteX31" fmla="*/ 398675 w 7070794"/>
                      <a:gd name="connsiteY31" fmla="*/ 1083329 h 2263422"/>
                      <a:gd name="connsiteX32" fmla="*/ 291681 w 7070794"/>
                      <a:gd name="connsiteY32" fmla="*/ 1277877 h 2263422"/>
                      <a:gd name="connsiteX33" fmla="*/ 169761 w 7070794"/>
                      <a:gd name="connsiteY33" fmla="*/ 1785877 h 2263422"/>
                      <a:gd name="connsiteX34" fmla="*/ 38630 w 7070794"/>
                      <a:gd name="connsiteY34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43274 h 2263422"/>
                      <a:gd name="connsiteX21" fmla="*/ 3818785 w 7070794"/>
                      <a:gd name="connsiteY21" fmla="*/ 641369 h 2263422"/>
                      <a:gd name="connsiteX22" fmla="*/ 3321900 w 7070794"/>
                      <a:gd name="connsiteY22" fmla="*/ 669546 h 2263422"/>
                      <a:gd name="connsiteX23" fmla="*/ 2868510 w 7070794"/>
                      <a:gd name="connsiteY23" fmla="*/ 740667 h 2263422"/>
                      <a:gd name="connsiteX24" fmla="*/ 1587080 w 7070794"/>
                      <a:gd name="connsiteY24" fmla="*/ 988318 h 2263422"/>
                      <a:gd name="connsiteX25" fmla="*/ 1094320 w 7070794"/>
                      <a:gd name="connsiteY25" fmla="*/ 1018798 h 2263422"/>
                      <a:gd name="connsiteX26" fmla="*/ 828128 w 7070794"/>
                      <a:gd name="connsiteY26" fmla="*/ 598174 h 2263422"/>
                      <a:gd name="connsiteX27" fmla="*/ 604608 w 7070794"/>
                      <a:gd name="connsiteY27" fmla="*/ 236478 h 2263422"/>
                      <a:gd name="connsiteX28" fmla="*/ 339432 w 7070794"/>
                      <a:gd name="connsiteY28" fmla="*/ 36326 h 2263422"/>
                      <a:gd name="connsiteX29" fmla="*/ 2120 w 7070794"/>
                      <a:gd name="connsiteY29" fmla="*/ 38358 h 2263422"/>
                      <a:gd name="connsiteX30" fmla="*/ 205321 w 7070794"/>
                      <a:gd name="connsiteY30" fmla="*/ 424437 h 2263422"/>
                      <a:gd name="connsiteX31" fmla="*/ 322161 w 7070794"/>
                      <a:gd name="connsiteY31" fmla="*/ 942597 h 2263422"/>
                      <a:gd name="connsiteX32" fmla="*/ 398675 w 7070794"/>
                      <a:gd name="connsiteY32" fmla="*/ 1083329 h 2263422"/>
                      <a:gd name="connsiteX33" fmla="*/ 291681 w 7070794"/>
                      <a:gd name="connsiteY33" fmla="*/ 1277877 h 2263422"/>
                      <a:gd name="connsiteX34" fmla="*/ 169761 w 7070794"/>
                      <a:gd name="connsiteY34" fmla="*/ 1785877 h 2263422"/>
                      <a:gd name="connsiteX35" fmla="*/ 38630 w 7070794"/>
                      <a:gd name="connsiteY35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545930 w 7070794"/>
                      <a:gd name="connsiteY6" fmla="*/ 169443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43274 h 2263422"/>
                      <a:gd name="connsiteX21" fmla="*/ 3818785 w 7070794"/>
                      <a:gd name="connsiteY21" fmla="*/ 641369 h 2263422"/>
                      <a:gd name="connsiteX22" fmla="*/ 3321900 w 7070794"/>
                      <a:gd name="connsiteY22" fmla="*/ 669546 h 2263422"/>
                      <a:gd name="connsiteX23" fmla="*/ 2868510 w 7070794"/>
                      <a:gd name="connsiteY23" fmla="*/ 740667 h 2263422"/>
                      <a:gd name="connsiteX24" fmla="*/ 1587080 w 7070794"/>
                      <a:gd name="connsiteY24" fmla="*/ 988318 h 2263422"/>
                      <a:gd name="connsiteX25" fmla="*/ 1094320 w 7070794"/>
                      <a:gd name="connsiteY25" fmla="*/ 1018798 h 2263422"/>
                      <a:gd name="connsiteX26" fmla="*/ 828128 w 7070794"/>
                      <a:gd name="connsiteY26" fmla="*/ 598174 h 2263422"/>
                      <a:gd name="connsiteX27" fmla="*/ 604608 w 7070794"/>
                      <a:gd name="connsiteY27" fmla="*/ 236478 h 2263422"/>
                      <a:gd name="connsiteX28" fmla="*/ 339432 w 7070794"/>
                      <a:gd name="connsiteY28" fmla="*/ 36326 h 2263422"/>
                      <a:gd name="connsiteX29" fmla="*/ 2120 w 7070794"/>
                      <a:gd name="connsiteY29" fmla="*/ 38358 h 2263422"/>
                      <a:gd name="connsiteX30" fmla="*/ 205321 w 7070794"/>
                      <a:gd name="connsiteY30" fmla="*/ 424437 h 2263422"/>
                      <a:gd name="connsiteX31" fmla="*/ 322161 w 7070794"/>
                      <a:gd name="connsiteY31" fmla="*/ 942597 h 2263422"/>
                      <a:gd name="connsiteX32" fmla="*/ 398675 w 7070794"/>
                      <a:gd name="connsiteY32" fmla="*/ 1083329 h 2263422"/>
                      <a:gd name="connsiteX33" fmla="*/ 291681 w 7070794"/>
                      <a:gd name="connsiteY33" fmla="*/ 1277877 h 2263422"/>
                      <a:gd name="connsiteX34" fmla="*/ 169761 w 7070794"/>
                      <a:gd name="connsiteY34" fmla="*/ 1785877 h 2263422"/>
                      <a:gd name="connsiteX35" fmla="*/ 38630 w 7070794"/>
                      <a:gd name="connsiteY35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545930 w 7070794"/>
                      <a:gd name="connsiteY6" fmla="*/ 169443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43274 h 2263422"/>
                      <a:gd name="connsiteX21" fmla="*/ 3818785 w 7070794"/>
                      <a:gd name="connsiteY21" fmla="*/ 641369 h 2263422"/>
                      <a:gd name="connsiteX22" fmla="*/ 3321900 w 7070794"/>
                      <a:gd name="connsiteY22" fmla="*/ 669546 h 2263422"/>
                      <a:gd name="connsiteX23" fmla="*/ 2868510 w 7070794"/>
                      <a:gd name="connsiteY23" fmla="*/ 740667 h 2263422"/>
                      <a:gd name="connsiteX24" fmla="*/ 2213190 w 7070794"/>
                      <a:gd name="connsiteY24" fmla="*/ 840996 h 2263422"/>
                      <a:gd name="connsiteX25" fmla="*/ 1587080 w 7070794"/>
                      <a:gd name="connsiteY25" fmla="*/ 988318 h 2263422"/>
                      <a:gd name="connsiteX26" fmla="*/ 1094320 w 7070794"/>
                      <a:gd name="connsiteY26" fmla="*/ 1018798 h 2263422"/>
                      <a:gd name="connsiteX27" fmla="*/ 828128 w 7070794"/>
                      <a:gd name="connsiteY27" fmla="*/ 598174 h 2263422"/>
                      <a:gd name="connsiteX28" fmla="*/ 604608 w 7070794"/>
                      <a:gd name="connsiteY28" fmla="*/ 236478 h 2263422"/>
                      <a:gd name="connsiteX29" fmla="*/ 339432 w 7070794"/>
                      <a:gd name="connsiteY29" fmla="*/ 36326 h 2263422"/>
                      <a:gd name="connsiteX30" fmla="*/ 2120 w 7070794"/>
                      <a:gd name="connsiteY30" fmla="*/ 38358 h 2263422"/>
                      <a:gd name="connsiteX31" fmla="*/ 205321 w 7070794"/>
                      <a:gd name="connsiteY31" fmla="*/ 424437 h 2263422"/>
                      <a:gd name="connsiteX32" fmla="*/ 322161 w 7070794"/>
                      <a:gd name="connsiteY32" fmla="*/ 942597 h 2263422"/>
                      <a:gd name="connsiteX33" fmla="*/ 398675 w 7070794"/>
                      <a:gd name="connsiteY33" fmla="*/ 1083329 h 2263422"/>
                      <a:gd name="connsiteX34" fmla="*/ 291681 w 7070794"/>
                      <a:gd name="connsiteY34" fmla="*/ 1277877 h 2263422"/>
                      <a:gd name="connsiteX35" fmla="*/ 169761 w 7070794"/>
                      <a:gd name="connsiteY35" fmla="*/ 1785877 h 2263422"/>
                      <a:gd name="connsiteX36" fmla="*/ 38630 w 7070794"/>
                      <a:gd name="connsiteY36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545930 w 7070794"/>
                      <a:gd name="connsiteY6" fmla="*/ 169443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43274 h 2263422"/>
                      <a:gd name="connsiteX21" fmla="*/ 3818785 w 7070794"/>
                      <a:gd name="connsiteY21" fmla="*/ 641369 h 2263422"/>
                      <a:gd name="connsiteX22" fmla="*/ 3321900 w 7070794"/>
                      <a:gd name="connsiteY22" fmla="*/ 669546 h 2263422"/>
                      <a:gd name="connsiteX23" fmla="*/ 2834220 w 7070794"/>
                      <a:gd name="connsiteY23" fmla="*/ 717807 h 2263422"/>
                      <a:gd name="connsiteX24" fmla="*/ 2213190 w 7070794"/>
                      <a:gd name="connsiteY24" fmla="*/ 840996 h 2263422"/>
                      <a:gd name="connsiteX25" fmla="*/ 1587080 w 7070794"/>
                      <a:gd name="connsiteY25" fmla="*/ 988318 h 2263422"/>
                      <a:gd name="connsiteX26" fmla="*/ 1094320 w 7070794"/>
                      <a:gd name="connsiteY26" fmla="*/ 1018798 h 2263422"/>
                      <a:gd name="connsiteX27" fmla="*/ 828128 w 7070794"/>
                      <a:gd name="connsiteY27" fmla="*/ 598174 h 2263422"/>
                      <a:gd name="connsiteX28" fmla="*/ 604608 w 7070794"/>
                      <a:gd name="connsiteY28" fmla="*/ 236478 h 2263422"/>
                      <a:gd name="connsiteX29" fmla="*/ 339432 w 7070794"/>
                      <a:gd name="connsiteY29" fmla="*/ 36326 h 2263422"/>
                      <a:gd name="connsiteX30" fmla="*/ 2120 w 7070794"/>
                      <a:gd name="connsiteY30" fmla="*/ 38358 h 2263422"/>
                      <a:gd name="connsiteX31" fmla="*/ 205321 w 7070794"/>
                      <a:gd name="connsiteY31" fmla="*/ 424437 h 2263422"/>
                      <a:gd name="connsiteX32" fmla="*/ 322161 w 7070794"/>
                      <a:gd name="connsiteY32" fmla="*/ 942597 h 2263422"/>
                      <a:gd name="connsiteX33" fmla="*/ 398675 w 7070794"/>
                      <a:gd name="connsiteY33" fmla="*/ 1083329 h 2263422"/>
                      <a:gd name="connsiteX34" fmla="*/ 291681 w 7070794"/>
                      <a:gd name="connsiteY34" fmla="*/ 1277877 h 2263422"/>
                      <a:gd name="connsiteX35" fmla="*/ 169761 w 7070794"/>
                      <a:gd name="connsiteY35" fmla="*/ 1785877 h 2263422"/>
                      <a:gd name="connsiteX36" fmla="*/ 38630 w 7070794"/>
                      <a:gd name="connsiteY36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545930 w 7070794"/>
                      <a:gd name="connsiteY6" fmla="*/ 169443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43274 h 2263422"/>
                      <a:gd name="connsiteX21" fmla="*/ 3818785 w 7070794"/>
                      <a:gd name="connsiteY21" fmla="*/ 641369 h 2263422"/>
                      <a:gd name="connsiteX22" fmla="*/ 3340950 w 7070794"/>
                      <a:gd name="connsiteY22" fmla="*/ 650496 h 2263422"/>
                      <a:gd name="connsiteX23" fmla="*/ 2834220 w 7070794"/>
                      <a:gd name="connsiteY23" fmla="*/ 717807 h 2263422"/>
                      <a:gd name="connsiteX24" fmla="*/ 2213190 w 7070794"/>
                      <a:gd name="connsiteY24" fmla="*/ 840996 h 2263422"/>
                      <a:gd name="connsiteX25" fmla="*/ 1587080 w 7070794"/>
                      <a:gd name="connsiteY25" fmla="*/ 988318 h 2263422"/>
                      <a:gd name="connsiteX26" fmla="*/ 1094320 w 7070794"/>
                      <a:gd name="connsiteY26" fmla="*/ 1018798 h 2263422"/>
                      <a:gd name="connsiteX27" fmla="*/ 828128 w 7070794"/>
                      <a:gd name="connsiteY27" fmla="*/ 598174 h 2263422"/>
                      <a:gd name="connsiteX28" fmla="*/ 604608 w 7070794"/>
                      <a:gd name="connsiteY28" fmla="*/ 236478 h 2263422"/>
                      <a:gd name="connsiteX29" fmla="*/ 339432 w 7070794"/>
                      <a:gd name="connsiteY29" fmla="*/ 36326 h 2263422"/>
                      <a:gd name="connsiteX30" fmla="*/ 2120 w 7070794"/>
                      <a:gd name="connsiteY30" fmla="*/ 38358 h 2263422"/>
                      <a:gd name="connsiteX31" fmla="*/ 205321 w 7070794"/>
                      <a:gd name="connsiteY31" fmla="*/ 424437 h 2263422"/>
                      <a:gd name="connsiteX32" fmla="*/ 322161 w 7070794"/>
                      <a:gd name="connsiteY32" fmla="*/ 942597 h 2263422"/>
                      <a:gd name="connsiteX33" fmla="*/ 398675 w 7070794"/>
                      <a:gd name="connsiteY33" fmla="*/ 1083329 h 2263422"/>
                      <a:gd name="connsiteX34" fmla="*/ 291681 w 7070794"/>
                      <a:gd name="connsiteY34" fmla="*/ 1277877 h 2263422"/>
                      <a:gd name="connsiteX35" fmla="*/ 169761 w 7070794"/>
                      <a:gd name="connsiteY35" fmla="*/ 1785877 h 2263422"/>
                      <a:gd name="connsiteX36" fmla="*/ 38630 w 7070794"/>
                      <a:gd name="connsiteY36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545930 w 7070794"/>
                      <a:gd name="connsiteY6" fmla="*/ 169443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43274 h 2263422"/>
                      <a:gd name="connsiteX21" fmla="*/ 3818785 w 7070794"/>
                      <a:gd name="connsiteY21" fmla="*/ 641369 h 2263422"/>
                      <a:gd name="connsiteX22" fmla="*/ 3340950 w 7070794"/>
                      <a:gd name="connsiteY22" fmla="*/ 650496 h 2263422"/>
                      <a:gd name="connsiteX23" fmla="*/ 2834220 w 7070794"/>
                      <a:gd name="connsiteY23" fmla="*/ 717807 h 2263422"/>
                      <a:gd name="connsiteX24" fmla="*/ 2213190 w 7070794"/>
                      <a:gd name="connsiteY24" fmla="*/ 840996 h 2263422"/>
                      <a:gd name="connsiteX25" fmla="*/ 1587080 w 7070794"/>
                      <a:gd name="connsiteY25" fmla="*/ 988318 h 2263422"/>
                      <a:gd name="connsiteX26" fmla="*/ 1094320 w 7070794"/>
                      <a:gd name="connsiteY26" fmla="*/ 1018798 h 2263422"/>
                      <a:gd name="connsiteX27" fmla="*/ 828128 w 7070794"/>
                      <a:gd name="connsiteY27" fmla="*/ 598174 h 2263422"/>
                      <a:gd name="connsiteX28" fmla="*/ 604608 w 7070794"/>
                      <a:gd name="connsiteY28" fmla="*/ 236478 h 2263422"/>
                      <a:gd name="connsiteX29" fmla="*/ 339432 w 7070794"/>
                      <a:gd name="connsiteY29" fmla="*/ 36326 h 2263422"/>
                      <a:gd name="connsiteX30" fmla="*/ 2120 w 7070794"/>
                      <a:gd name="connsiteY30" fmla="*/ 38358 h 2263422"/>
                      <a:gd name="connsiteX31" fmla="*/ 205321 w 7070794"/>
                      <a:gd name="connsiteY31" fmla="*/ 424437 h 2263422"/>
                      <a:gd name="connsiteX32" fmla="*/ 322161 w 7070794"/>
                      <a:gd name="connsiteY32" fmla="*/ 942597 h 2263422"/>
                      <a:gd name="connsiteX33" fmla="*/ 398675 w 7070794"/>
                      <a:gd name="connsiteY33" fmla="*/ 1083329 h 2263422"/>
                      <a:gd name="connsiteX34" fmla="*/ 291681 w 7070794"/>
                      <a:gd name="connsiteY34" fmla="*/ 1277877 h 2263422"/>
                      <a:gd name="connsiteX35" fmla="*/ 169761 w 7070794"/>
                      <a:gd name="connsiteY35" fmla="*/ 1785877 h 2263422"/>
                      <a:gd name="connsiteX36" fmla="*/ 38630 w 7070794"/>
                      <a:gd name="connsiteY36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545930 w 7070794"/>
                      <a:gd name="connsiteY6" fmla="*/ 169443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43274 h 2263422"/>
                      <a:gd name="connsiteX21" fmla="*/ 3818785 w 7070794"/>
                      <a:gd name="connsiteY21" fmla="*/ 641369 h 2263422"/>
                      <a:gd name="connsiteX22" fmla="*/ 3340950 w 7070794"/>
                      <a:gd name="connsiteY22" fmla="*/ 650496 h 2263422"/>
                      <a:gd name="connsiteX23" fmla="*/ 2834220 w 7070794"/>
                      <a:gd name="connsiteY23" fmla="*/ 717807 h 2263422"/>
                      <a:gd name="connsiteX24" fmla="*/ 2213190 w 7070794"/>
                      <a:gd name="connsiteY24" fmla="*/ 840996 h 2263422"/>
                      <a:gd name="connsiteX25" fmla="*/ 1587080 w 7070794"/>
                      <a:gd name="connsiteY25" fmla="*/ 988318 h 2263422"/>
                      <a:gd name="connsiteX26" fmla="*/ 1094320 w 7070794"/>
                      <a:gd name="connsiteY26" fmla="*/ 1018798 h 2263422"/>
                      <a:gd name="connsiteX27" fmla="*/ 828128 w 7070794"/>
                      <a:gd name="connsiteY27" fmla="*/ 598174 h 2263422"/>
                      <a:gd name="connsiteX28" fmla="*/ 604608 w 7070794"/>
                      <a:gd name="connsiteY28" fmla="*/ 236478 h 2263422"/>
                      <a:gd name="connsiteX29" fmla="*/ 339432 w 7070794"/>
                      <a:gd name="connsiteY29" fmla="*/ 36326 h 2263422"/>
                      <a:gd name="connsiteX30" fmla="*/ 2120 w 7070794"/>
                      <a:gd name="connsiteY30" fmla="*/ 38358 h 2263422"/>
                      <a:gd name="connsiteX31" fmla="*/ 205321 w 7070794"/>
                      <a:gd name="connsiteY31" fmla="*/ 424437 h 2263422"/>
                      <a:gd name="connsiteX32" fmla="*/ 322161 w 7070794"/>
                      <a:gd name="connsiteY32" fmla="*/ 942597 h 2263422"/>
                      <a:gd name="connsiteX33" fmla="*/ 398675 w 7070794"/>
                      <a:gd name="connsiteY33" fmla="*/ 1083329 h 2263422"/>
                      <a:gd name="connsiteX34" fmla="*/ 291681 w 7070794"/>
                      <a:gd name="connsiteY34" fmla="*/ 1277877 h 2263422"/>
                      <a:gd name="connsiteX35" fmla="*/ 169761 w 7070794"/>
                      <a:gd name="connsiteY35" fmla="*/ 1785877 h 2263422"/>
                      <a:gd name="connsiteX36" fmla="*/ 38630 w 7070794"/>
                      <a:gd name="connsiteY36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545930 w 7070794"/>
                      <a:gd name="connsiteY6" fmla="*/ 169443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43274 h 2263422"/>
                      <a:gd name="connsiteX21" fmla="*/ 3818785 w 7070794"/>
                      <a:gd name="connsiteY21" fmla="*/ 641369 h 2263422"/>
                      <a:gd name="connsiteX22" fmla="*/ 2834220 w 7070794"/>
                      <a:gd name="connsiteY22" fmla="*/ 717807 h 2263422"/>
                      <a:gd name="connsiteX23" fmla="*/ 2213190 w 7070794"/>
                      <a:gd name="connsiteY23" fmla="*/ 840996 h 2263422"/>
                      <a:gd name="connsiteX24" fmla="*/ 1587080 w 7070794"/>
                      <a:gd name="connsiteY24" fmla="*/ 988318 h 2263422"/>
                      <a:gd name="connsiteX25" fmla="*/ 1094320 w 7070794"/>
                      <a:gd name="connsiteY25" fmla="*/ 1018798 h 2263422"/>
                      <a:gd name="connsiteX26" fmla="*/ 828128 w 7070794"/>
                      <a:gd name="connsiteY26" fmla="*/ 598174 h 2263422"/>
                      <a:gd name="connsiteX27" fmla="*/ 604608 w 7070794"/>
                      <a:gd name="connsiteY27" fmla="*/ 236478 h 2263422"/>
                      <a:gd name="connsiteX28" fmla="*/ 339432 w 7070794"/>
                      <a:gd name="connsiteY28" fmla="*/ 36326 h 2263422"/>
                      <a:gd name="connsiteX29" fmla="*/ 2120 w 7070794"/>
                      <a:gd name="connsiteY29" fmla="*/ 38358 h 2263422"/>
                      <a:gd name="connsiteX30" fmla="*/ 205321 w 7070794"/>
                      <a:gd name="connsiteY30" fmla="*/ 424437 h 2263422"/>
                      <a:gd name="connsiteX31" fmla="*/ 322161 w 7070794"/>
                      <a:gd name="connsiteY31" fmla="*/ 942597 h 2263422"/>
                      <a:gd name="connsiteX32" fmla="*/ 398675 w 7070794"/>
                      <a:gd name="connsiteY32" fmla="*/ 1083329 h 2263422"/>
                      <a:gd name="connsiteX33" fmla="*/ 291681 w 7070794"/>
                      <a:gd name="connsiteY33" fmla="*/ 1277877 h 2263422"/>
                      <a:gd name="connsiteX34" fmla="*/ 169761 w 7070794"/>
                      <a:gd name="connsiteY34" fmla="*/ 1785877 h 2263422"/>
                      <a:gd name="connsiteX35" fmla="*/ 38630 w 7070794"/>
                      <a:gd name="connsiteY35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545930 w 7070794"/>
                      <a:gd name="connsiteY6" fmla="*/ 169443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43274 h 2263422"/>
                      <a:gd name="connsiteX21" fmla="*/ 3818785 w 7070794"/>
                      <a:gd name="connsiteY21" fmla="*/ 641369 h 2263422"/>
                      <a:gd name="connsiteX22" fmla="*/ 3367620 w 7070794"/>
                      <a:gd name="connsiteY22" fmla="*/ 631446 h 2263422"/>
                      <a:gd name="connsiteX23" fmla="*/ 2834220 w 7070794"/>
                      <a:gd name="connsiteY23" fmla="*/ 717807 h 2263422"/>
                      <a:gd name="connsiteX24" fmla="*/ 2213190 w 7070794"/>
                      <a:gd name="connsiteY24" fmla="*/ 840996 h 2263422"/>
                      <a:gd name="connsiteX25" fmla="*/ 1587080 w 7070794"/>
                      <a:gd name="connsiteY25" fmla="*/ 988318 h 2263422"/>
                      <a:gd name="connsiteX26" fmla="*/ 1094320 w 7070794"/>
                      <a:gd name="connsiteY26" fmla="*/ 1018798 h 2263422"/>
                      <a:gd name="connsiteX27" fmla="*/ 828128 w 7070794"/>
                      <a:gd name="connsiteY27" fmla="*/ 598174 h 2263422"/>
                      <a:gd name="connsiteX28" fmla="*/ 604608 w 7070794"/>
                      <a:gd name="connsiteY28" fmla="*/ 236478 h 2263422"/>
                      <a:gd name="connsiteX29" fmla="*/ 339432 w 7070794"/>
                      <a:gd name="connsiteY29" fmla="*/ 36326 h 2263422"/>
                      <a:gd name="connsiteX30" fmla="*/ 2120 w 7070794"/>
                      <a:gd name="connsiteY30" fmla="*/ 38358 h 2263422"/>
                      <a:gd name="connsiteX31" fmla="*/ 205321 w 7070794"/>
                      <a:gd name="connsiteY31" fmla="*/ 424437 h 2263422"/>
                      <a:gd name="connsiteX32" fmla="*/ 322161 w 7070794"/>
                      <a:gd name="connsiteY32" fmla="*/ 942597 h 2263422"/>
                      <a:gd name="connsiteX33" fmla="*/ 398675 w 7070794"/>
                      <a:gd name="connsiteY33" fmla="*/ 1083329 h 2263422"/>
                      <a:gd name="connsiteX34" fmla="*/ 291681 w 7070794"/>
                      <a:gd name="connsiteY34" fmla="*/ 1277877 h 2263422"/>
                      <a:gd name="connsiteX35" fmla="*/ 169761 w 7070794"/>
                      <a:gd name="connsiteY35" fmla="*/ 1785877 h 2263422"/>
                      <a:gd name="connsiteX36" fmla="*/ 38630 w 7070794"/>
                      <a:gd name="connsiteY36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545930 w 7070794"/>
                      <a:gd name="connsiteY6" fmla="*/ 169443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43274 h 2263422"/>
                      <a:gd name="connsiteX21" fmla="*/ 3898795 w 7070794"/>
                      <a:gd name="connsiteY21" fmla="*/ 618509 h 2263422"/>
                      <a:gd name="connsiteX22" fmla="*/ 3367620 w 7070794"/>
                      <a:gd name="connsiteY22" fmla="*/ 631446 h 2263422"/>
                      <a:gd name="connsiteX23" fmla="*/ 2834220 w 7070794"/>
                      <a:gd name="connsiteY23" fmla="*/ 717807 h 2263422"/>
                      <a:gd name="connsiteX24" fmla="*/ 2213190 w 7070794"/>
                      <a:gd name="connsiteY24" fmla="*/ 840996 h 2263422"/>
                      <a:gd name="connsiteX25" fmla="*/ 1587080 w 7070794"/>
                      <a:gd name="connsiteY25" fmla="*/ 988318 h 2263422"/>
                      <a:gd name="connsiteX26" fmla="*/ 1094320 w 7070794"/>
                      <a:gd name="connsiteY26" fmla="*/ 1018798 h 2263422"/>
                      <a:gd name="connsiteX27" fmla="*/ 828128 w 7070794"/>
                      <a:gd name="connsiteY27" fmla="*/ 598174 h 2263422"/>
                      <a:gd name="connsiteX28" fmla="*/ 604608 w 7070794"/>
                      <a:gd name="connsiteY28" fmla="*/ 236478 h 2263422"/>
                      <a:gd name="connsiteX29" fmla="*/ 339432 w 7070794"/>
                      <a:gd name="connsiteY29" fmla="*/ 36326 h 2263422"/>
                      <a:gd name="connsiteX30" fmla="*/ 2120 w 7070794"/>
                      <a:gd name="connsiteY30" fmla="*/ 38358 h 2263422"/>
                      <a:gd name="connsiteX31" fmla="*/ 205321 w 7070794"/>
                      <a:gd name="connsiteY31" fmla="*/ 424437 h 2263422"/>
                      <a:gd name="connsiteX32" fmla="*/ 322161 w 7070794"/>
                      <a:gd name="connsiteY32" fmla="*/ 942597 h 2263422"/>
                      <a:gd name="connsiteX33" fmla="*/ 398675 w 7070794"/>
                      <a:gd name="connsiteY33" fmla="*/ 1083329 h 2263422"/>
                      <a:gd name="connsiteX34" fmla="*/ 291681 w 7070794"/>
                      <a:gd name="connsiteY34" fmla="*/ 1277877 h 2263422"/>
                      <a:gd name="connsiteX35" fmla="*/ 169761 w 7070794"/>
                      <a:gd name="connsiteY35" fmla="*/ 1785877 h 2263422"/>
                      <a:gd name="connsiteX36" fmla="*/ 38630 w 7070794"/>
                      <a:gd name="connsiteY36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545930 w 7070794"/>
                      <a:gd name="connsiteY6" fmla="*/ 169443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43274 h 2263422"/>
                      <a:gd name="connsiteX21" fmla="*/ 3910225 w 7070794"/>
                      <a:gd name="connsiteY21" fmla="*/ 599459 h 2263422"/>
                      <a:gd name="connsiteX22" fmla="*/ 3367620 w 7070794"/>
                      <a:gd name="connsiteY22" fmla="*/ 631446 h 2263422"/>
                      <a:gd name="connsiteX23" fmla="*/ 2834220 w 7070794"/>
                      <a:gd name="connsiteY23" fmla="*/ 717807 h 2263422"/>
                      <a:gd name="connsiteX24" fmla="*/ 2213190 w 7070794"/>
                      <a:gd name="connsiteY24" fmla="*/ 840996 h 2263422"/>
                      <a:gd name="connsiteX25" fmla="*/ 1587080 w 7070794"/>
                      <a:gd name="connsiteY25" fmla="*/ 988318 h 2263422"/>
                      <a:gd name="connsiteX26" fmla="*/ 1094320 w 7070794"/>
                      <a:gd name="connsiteY26" fmla="*/ 1018798 h 2263422"/>
                      <a:gd name="connsiteX27" fmla="*/ 828128 w 7070794"/>
                      <a:gd name="connsiteY27" fmla="*/ 598174 h 2263422"/>
                      <a:gd name="connsiteX28" fmla="*/ 604608 w 7070794"/>
                      <a:gd name="connsiteY28" fmla="*/ 236478 h 2263422"/>
                      <a:gd name="connsiteX29" fmla="*/ 339432 w 7070794"/>
                      <a:gd name="connsiteY29" fmla="*/ 36326 h 2263422"/>
                      <a:gd name="connsiteX30" fmla="*/ 2120 w 7070794"/>
                      <a:gd name="connsiteY30" fmla="*/ 38358 h 2263422"/>
                      <a:gd name="connsiteX31" fmla="*/ 205321 w 7070794"/>
                      <a:gd name="connsiteY31" fmla="*/ 424437 h 2263422"/>
                      <a:gd name="connsiteX32" fmla="*/ 322161 w 7070794"/>
                      <a:gd name="connsiteY32" fmla="*/ 942597 h 2263422"/>
                      <a:gd name="connsiteX33" fmla="*/ 398675 w 7070794"/>
                      <a:gd name="connsiteY33" fmla="*/ 1083329 h 2263422"/>
                      <a:gd name="connsiteX34" fmla="*/ 291681 w 7070794"/>
                      <a:gd name="connsiteY34" fmla="*/ 1277877 h 2263422"/>
                      <a:gd name="connsiteX35" fmla="*/ 169761 w 7070794"/>
                      <a:gd name="connsiteY35" fmla="*/ 1785877 h 2263422"/>
                      <a:gd name="connsiteX36" fmla="*/ 38630 w 7070794"/>
                      <a:gd name="connsiteY36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545930 w 7070794"/>
                      <a:gd name="connsiteY6" fmla="*/ 1694437 h 2263422"/>
                      <a:gd name="connsiteX7" fmla="*/ 3139020 w 7070794"/>
                      <a:gd name="connsiteY7" fmla="*/ 1843026 h 2263422"/>
                      <a:gd name="connsiteX8" fmla="*/ 3733060 w 7070794"/>
                      <a:gd name="connsiteY8" fmla="*/ 1946294 h 2263422"/>
                      <a:gd name="connsiteX9" fmla="*/ 4476010 w 7070794"/>
                      <a:gd name="connsiteY9" fmla="*/ 1999634 h 2263422"/>
                      <a:gd name="connsiteX10" fmla="*/ 5165620 w 7070794"/>
                      <a:gd name="connsiteY10" fmla="*/ 1988204 h 2263422"/>
                      <a:gd name="connsiteX11" fmla="*/ 5499630 w 7070794"/>
                      <a:gd name="connsiteY11" fmla="*/ 1934229 h 2263422"/>
                      <a:gd name="connsiteX12" fmla="*/ 5676795 w 7070794"/>
                      <a:gd name="connsiteY12" fmla="*/ 1841519 h 2263422"/>
                      <a:gd name="connsiteX13" fmla="*/ 6168920 w 7070794"/>
                      <a:gd name="connsiteY13" fmla="*/ 1795164 h 2263422"/>
                      <a:gd name="connsiteX14" fmla="*/ 6810905 w 7070794"/>
                      <a:gd name="connsiteY14" fmla="*/ 1690389 h 2263422"/>
                      <a:gd name="connsiteX15" fmla="*/ 7070620 w 7070794"/>
                      <a:gd name="connsiteY15" fmla="*/ 1450994 h 2263422"/>
                      <a:gd name="connsiteX16" fmla="*/ 6614055 w 7070794"/>
                      <a:gd name="connsiteY16" fmla="*/ 1112539 h 2263422"/>
                      <a:gd name="connsiteX17" fmla="*/ 5831100 w 7070794"/>
                      <a:gd name="connsiteY17" fmla="*/ 956329 h 2263422"/>
                      <a:gd name="connsiteX18" fmla="*/ 5577100 w 7070794"/>
                      <a:gd name="connsiteY18" fmla="*/ 835679 h 2263422"/>
                      <a:gd name="connsiteX19" fmla="*/ 5196420 w 7070794"/>
                      <a:gd name="connsiteY19" fmla="*/ 692406 h 2263422"/>
                      <a:gd name="connsiteX20" fmla="*/ 4605550 w 7070794"/>
                      <a:gd name="connsiteY20" fmla="*/ 616604 h 2263422"/>
                      <a:gd name="connsiteX21" fmla="*/ 3910225 w 7070794"/>
                      <a:gd name="connsiteY21" fmla="*/ 599459 h 2263422"/>
                      <a:gd name="connsiteX22" fmla="*/ 3367620 w 7070794"/>
                      <a:gd name="connsiteY22" fmla="*/ 631446 h 2263422"/>
                      <a:gd name="connsiteX23" fmla="*/ 2834220 w 7070794"/>
                      <a:gd name="connsiteY23" fmla="*/ 717807 h 2263422"/>
                      <a:gd name="connsiteX24" fmla="*/ 2213190 w 7070794"/>
                      <a:gd name="connsiteY24" fmla="*/ 840996 h 2263422"/>
                      <a:gd name="connsiteX25" fmla="*/ 1587080 w 7070794"/>
                      <a:gd name="connsiteY25" fmla="*/ 988318 h 2263422"/>
                      <a:gd name="connsiteX26" fmla="*/ 1094320 w 7070794"/>
                      <a:gd name="connsiteY26" fmla="*/ 1018798 h 2263422"/>
                      <a:gd name="connsiteX27" fmla="*/ 828128 w 7070794"/>
                      <a:gd name="connsiteY27" fmla="*/ 598174 h 2263422"/>
                      <a:gd name="connsiteX28" fmla="*/ 604608 w 7070794"/>
                      <a:gd name="connsiteY28" fmla="*/ 236478 h 2263422"/>
                      <a:gd name="connsiteX29" fmla="*/ 339432 w 7070794"/>
                      <a:gd name="connsiteY29" fmla="*/ 36326 h 2263422"/>
                      <a:gd name="connsiteX30" fmla="*/ 2120 w 7070794"/>
                      <a:gd name="connsiteY30" fmla="*/ 38358 h 2263422"/>
                      <a:gd name="connsiteX31" fmla="*/ 205321 w 7070794"/>
                      <a:gd name="connsiteY31" fmla="*/ 424437 h 2263422"/>
                      <a:gd name="connsiteX32" fmla="*/ 322161 w 7070794"/>
                      <a:gd name="connsiteY32" fmla="*/ 942597 h 2263422"/>
                      <a:gd name="connsiteX33" fmla="*/ 398675 w 7070794"/>
                      <a:gd name="connsiteY33" fmla="*/ 1083329 h 2263422"/>
                      <a:gd name="connsiteX34" fmla="*/ 291681 w 7070794"/>
                      <a:gd name="connsiteY34" fmla="*/ 1277877 h 2263422"/>
                      <a:gd name="connsiteX35" fmla="*/ 169761 w 7070794"/>
                      <a:gd name="connsiteY35" fmla="*/ 1785877 h 2263422"/>
                      <a:gd name="connsiteX36" fmla="*/ 38630 w 7070794"/>
                      <a:gd name="connsiteY36" fmla="*/ 2224424 h 226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7070794" h="2263422">
                        <a:moveTo>
                          <a:pt x="38630" y="2224424"/>
                        </a:moveTo>
                        <a:cubicBezTo>
                          <a:pt x="59796" y="2297237"/>
                          <a:pt x="219025" y="2250976"/>
                          <a:pt x="296760" y="2222758"/>
                        </a:cubicBezTo>
                        <a:cubicBezTo>
                          <a:pt x="374495" y="2194540"/>
                          <a:pt x="424607" y="2137245"/>
                          <a:pt x="505040" y="2055118"/>
                        </a:cubicBezTo>
                        <a:cubicBezTo>
                          <a:pt x="594628" y="1993880"/>
                          <a:pt x="668447" y="1800270"/>
                          <a:pt x="789520" y="1653797"/>
                        </a:cubicBezTo>
                        <a:cubicBezTo>
                          <a:pt x="851327" y="1542884"/>
                          <a:pt x="897047" y="1363390"/>
                          <a:pt x="1068920" y="1328677"/>
                        </a:cubicBezTo>
                        <a:cubicBezTo>
                          <a:pt x="1240793" y="1293964"/>
                          <a:pt x="1574592" y="1384558"/>
                          <a:pt x="1820760" y="1445518"/>
                        </a:cubicBezTo>
                        <a:cubicBezTo>
                          <a:pt x="2066928" y="1506478"/>
                          <a:pt x="2326220" y="1628186"/>
                          <a:pt x="2545930" y="1694437"/>
                        </a:cubicBezTo>
                        <a:cubicBezTo>
                          <a:pt x="2765640" y="1760688"/>
                          <a:pt x="2986250" y="1803590"/>
                          <a:pt x="3139020" y="1843026"/>
                        </a:cubicBezTo>
                        <a:cubicBezTo>
                          <a:pt x="3291790" y="1882462"/>
                          <a:pt x="3510228" y="1920193"/>
                          <a:pt x="3733060" y="1946294"/>
                        </a:cubicBezTo>
                        <a:cubicBezTo>
                          <a:pt x="3955892" y="1972395"/>
                          <a:pt x="4237250" y="1992649"/>
                          <a:pt x="4476010" y="1999634"/>
                        </a:cubicBezTo>
                        <a:cubicBezTo>
                          <a:pt x="4714770" y="2006619"/>
                          <a:pt x="4995017" y="1999105"/>
                          <a:pt x="5165620" y="1988204"/>
                        </a:cubicBezTo>
                        <a:cubicBezTo>
                          <a:pt x="5336223" y="1977303"/>
                          <a:pt x="5414434" y="1958677"/>
                          <a:pt x="5499630" y="1934229"/>
                        </a:cubicBezTo>
                        <a:cubicBezTo>
                          <a:pt x="5584826" y="1909781"/>
                          <a:pt x="5565247" y="1864696"/>
                          <a:pt x="5676795" y="1841519"/>
                        </a:cubicBezTo>
                        <a:cubicBezTo>
                          <a:pt x="5788343" y="1818342"/>
                          <a:pt x="5979902" y="1820352"/>
                          <a:pt x="6168920" y="1795164"/>
                        </a:cubicBezTo>
                        <a:cubicBezTo>
                          <a:pt x="6357938" y="1769976"/>
                          <a:pt x="6660622" y="1747751"/>
                          <a:pt x="6810905" y="1690389"/>
                        </a:cubicBezTo>
                        <a:cubicBezTo>
                          <a:pt x="6961188" y="1633027"/>
                          <a:pt x="7062788" y="1582862"/>
                          <a:pt x="7070620" y="1450994"/>
                        </a:cubicBezTo>
                        <a:cubicBezTo>
                          <a:pt x="7078452" y="1319126"/>
                          <a:pt x="6820641" y="1194983"/>
                          <a:pt x="6614055" y="1112539"/>
                        </a:cubicBezTo>
                        <a:cubicBezTo>
                          <a:pt x="6407469" y="1030095"/>
                          <a:pt x="6003926" y="1002472"/>
                          <a:pt x="5831100" y="956329"/>
                        </a:cubicBezTo>
                        <a:cubicBezTo>
                          <a:pt x="5658274" y="910186"/>
                          <a:pt x="5682880" y="879666"/>
                          <a:pt x="5577100" y="835679"/>
                        </a:cubicBezTo>
                        <a:cubicBezTo>
                          <a:pt x="5471320" y="791692"/>
                          <a:pt x="5345645" y="731458"/>
                          <a:pt x="5196420" y="692406"/>
                        </a:cubicBezTo>
                        <a:cubicBezTo>
                          <a:pt x="5047195" y="653354"/>
                          <a:pt x="4819916" y="632095"/>
                          <a:pt x="4605550" y="616604"/>
                        </a:cubicBezTo>
                        <a:cubicBezTo>
                          <a:pt x="4391184" y="601113"/>
                          <a:pt x="4116547" y="596985"/>
                          <a:pt x="3910225" y="599459"/>
                        </a:cubicBezTo>
                        <a:cubicBezTo>
                          <a:pt x="3703903" y="601933"/>
                          <a:pt x="3531714" y="618706"/>
                          <a:pt x="3367620" y="631446"/>
                        </a:cubicBezTo>
                        <a:cubicBezTo>
                          <a:pt x="3203526" y="644186"/>
                          <a:pt x="3026625" y="682882"/>
                          <a:pt x="2834220" y="717807"/>
                        </a:cubicBezTo>
                        <a:cubicBezTo>
                          <a:pt x="2641815" y="752732"/>
                          <a:pt x="2413850" y="801203"/>
                          <a:pt x="2213190" y="840996"/>
                        </a:cubicBezTo>
                        <a:lnTo>
                          <a:pt x="1587080" y="988318"/>
                        </a:lnTo>
                        <a:cubicBezTo>
                          <a:pt x="1422827" y="998478"/>
                          <a:pt x="1220812" y="1083822"/>
                          <a:pt x="1094320" y="1018798"/>
                        </a:cubicBezTo>
                        <a:cubicBezTo>
                          <a:pt x="967828" y="953774"/>
                          <a:pt x="909747" y="728561"/>
                          <a:pt x="828128" y="598174"/>
                        </a:cubicBezTo>
                        <a:cubicBezTo>
                          <a:pt x="746509" y="467787"/>
                          <a:pt x="686057" y="330119"/>
                          <a:pt x="604608" y="236478"/>
                        </a:cubicBezTo>
                        <a:cubicBezTo>
                          <a:pt x="523159" y="142837"/>
                          <a:pt x="439847" y="69346"/>
                          <a:pt x="339432" y="36326"/>
                        </a:cubicBezTo>
                        <a:cubicBezTo>
                          <a:pt x="239017" y="3306"/>
                          <a:pt x="24472" y="-26327"/>
                          <a:pt x="2120" y="38358"/>
                        </a:cubicBezTo>
                        <a:cubicBezTo>
                          <a:pt x="-20232" y="103043"/>
                          <a:pt x="140128" y="277117"/>
                          <a:pt x="205321" y="424437"/>
                        </a:cubicBezTo>
                        <a:cubicBezTo>
                          <a:pt x="270514" y="571757"/>
                          <a:pt x="289935" y="836168"/>
                          <a:pt x="322161" y="942597"/>
                        </a:cubicBezTo>
                        <a:cubicBezTo>
                          <a:pt x="354387" y="1049026"/>
                          <a:pt x="403755" y="1027449"/>
                          <a:pt x="398675" y="1083329"/>
                        </a:cubicBezTo>
                        <a:cubicBezTo>
                          <a:pt x="393595" y="1139209"/>
                          <a:pt x="334913" y="1162479"/>
                          <a:pt x="291681" y="1277877"/>
                        </a:cubicBezTo>
                        <a:cubicBezTo>
                          <a:pt x="248449" y="1393275"/>
                          <a:pt x="211936" y="1628119"/>
                          <a:pt x="169761" y="1785877"/>
                        </a:cubicBezTo>
                        <a:cubicBezTo>
                          <a:pt x="127586" y="1943635"/>
                          <a:pt x="17464" y="2151611"/>
                          <a:pt x="38630" y="2224424"/>
                        </a:cubicBezTo>
                        <a:close/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4E7BE245-C0E9-45D1-B1C9-8682490A5968}"/>
                      </a:ext>
                    </a:extLst>
                  </p:cNvPr>
                  <p:cNvSpPr/>
                  <p:nvPr/>
                </p:nvSpPr>
                <p:spPr>
                  <a:xfrm>
                    <a:off x="8425178" y="2967990"/>
                    <a:ext cx="1487101" cy="906780"/>
                  </a:xfrm>
                  <a:custGeom>
                    <a:avLst/>
                    <a:gdLst>
                      <a:gd name="connsiteX0" fmla="*/ 97790 w 1537436"/>
                      <a:gd name="connsiteY0" fmla="*/ 0 h 947420"/>
                      <a:gd name="connsiteX1" fmla="*/ 217170 w 1537436"/>
                      <a:gd name="connsiteY1" fmla="*/ 118110 h 947420"/>
                      <a:gd name="connsiteX2" fmla="*/ 548640 w 1537436"/>
                      <a:gd name="connsiteY2" fmla="*/ 92710 h 947420"/>
                      <a:gd name="connsiteX3" fmla="*/ 982980 w 1537436"/>
                      <a:gd name="connsiteY3" fmla="*/ 181610 h 947420"/>
                      <a:gd name="connsiteX4" fmla="*/ 1324610 w 1537436"/>
                      <a:gd name="connsiteY4" fmla="*/ 337820 h 947420"/>
                      <a:gd name="connsiteX5" fmla="*/ 1503680 w 1537436"/>
                      <a:gd name="connsiteY5" fmla="*/ 482600 h 947420"/>
                      <a:gd name="connsiteX6" fmla="*/ 1532890 w 1537436"/>
                      <a:gd name="connsiteY6" fmla="*/ 554990 h 947420"/>
                      <a:gd name="connsiteX7" fmla="*/ 1445260 w 1537436"/>
                      <a:gd name="connsiteY7" fmla="*/ 662940 h 947420"/>
                      <a:gd name="connsiteX8" fmla="*/ 1224280 w 1537436"/>
                      <a:gd name="connsiteY8" fmla="*/ 792480 h 947420"/>
                      <a:gd name="connsiteX9" fmla="*/ 762000 w 1537436"/>
                      <a:gd name="connsiteY9" fmla="*/ 872490 h 947420"/>
                      <a:gd name="connsiteX10" fmla="*/ 408940 w 1537436"/>
                      <a:gd name="connsiteY10" fmla="*/ 868680 h 947420"/>
                      <a:gd name="connsiteX11" fmla="*/ 204470 w 1537436"/>
                      <a:gd name="connsiteY11" fmla="*/ 833120 h 947420"/>
                      <a:gd name="connsiteX12" fmla="*/ 69850 w 1537436"/>
                      <a:gd name="connsiteY12" fmla="*/ 853440 h 947420"/>
                      <a:gd name="connsiteX13" fmla="*/ 0 w 1537436"/>
                      <a:gd name="connsiteY13" fmla="*/ 947420 h 947420"/>
                      <a:gd name="connsiteX0" fmla="*/ 97790 w 1522893"/>
                      <a:gd name="connsiteY0" fmla="*/ 0 h 947420"/>
                      <a:gd name="connsiteX1" fmla="*/ 217170 w 1522893"/>
                      <a:gd name="connsiteY1" fmla="*/ 118110 h 947420"/>
                      <a:gd name="connsiteX2" fmla="*/ 548640 w 1522893"/>
                      <a:gd name="connsiteY2" fmla="*/ 92710 h 947420"/>
                      <a:gd name="connsiteX3" fmla="*/ 982980 w 1522893"/>
                      <a:gd name="connsiteY3" fmla="*/ 181610 h 947420"/>
                      <a:gd name="connsiteX4" fmla="*/ 1324610 w 1522893"/>
                      <a:gd name="connsiteY4" fmla="*/ 337820 h 947420"/>
                      <a:gd name="connsiteX5" fmla="*/ 1503680 w 1522893"/>
                      <a:gd name="connsiteY5" fmla="*/ 482600 h 947420"/>
                      <a:gd name="connsiteX6" fmla="*/ 1511300 w 1522893"/>
                      <a:gd name="connsiteY6" fmla="*/ 590550 h 947420"/>
                      <a:gd name="connsiteX7" fmla="*/ 1445260 w 1522893"/>
                      <a:gd name="connsiteY7" fmla="*/ 662940 h 947420"/>
                      <a:gd name="connsiteX8" fmla="*/ 1224280 w 1522893"/>
                      <a:gd name="connsiteY8" fmla="*/ 792480 h 947420"/>
                      <a:gd name="connsiteX9" fmla="*/ 762000 w 1522893"/>
                      <a:gd name="connsiteY9" fmla="*/ 872490 h 947420"/>
                      <a:gd name="connsiteX10" fmla="*/ 408940 w 1522893"/>
                      <a:gd name="connsiteY10" fmla="*/ 868680 h 947420"/>
                      <a:gd name="connsiteX11" fmla="*/ 204470 w 1522893"/>
                      <a:gd name="connsiteY11" fmla="*/ 833120 h 947420"/>
                      <a:gd name="connsiteX12" fmla="*/ 69850 w 1522893"/>
                      <a:gd name="connsiteY12" fmla="*/ 853440 h 947420"/>
                      <a:gd name="connsiteX13" fmla="*/ 0 w 1522893"/>
                      <a:gd name="connsiteY13" fmla="*/ 947420 h 947420"/>
                      <a:gd name="connsiteX0" fmla="*/ 97790 w 1533420"/>
                      <a:gd name="connsiteY0" fmla="*/ 0 h 947420"/>
                      <a:gd name="connsiteX1" fmla="*/ 217170 w 1533420"/>
                      <a:gd name="connsiteY1" fmla="*/ 118110 h 947420"/>
                      <a:gd name="connsiteX2" fmla="*/ 548640 w 1533420"/>
                      <a:gd name="connsiteY2" fmla="*/ 92710 h 947420"/>
                      <a:gd name="connsiteX3" fmla="*/ 982980 w 1533420"/>
                      <a:gd name="connsiteY3" fmla="*/ 181610 h 947420"/>
                      <a:gd name="connsiteX4" fmla="*/ 1324610 w 1533420"/>
                      <a:gd name="connsiteY4" fmla="*/ 337820 h 947420"/>
                      <a:gd name="connsiteX5" fmla="*/ 1503680 w 1533420"/>
                      <a:gd name="connsiteY5" fmla="*/ 482600 h 947420"/>
                      <a:gd name="connsiteX6" fmla="*/ 1527810 w 1533420"/>
                      <a:gd name="connsiteY6" fmla="*/ 593090 h 947420"/>
                      <a:gd name="connsiteX7" fmla="*/ 1445260 w 1533420"/>
                      <a:gd name="connsiteY7" fmla="*/ 662940 h 947420"/>
                      <a:gd name="connsiteX8" fmla="*/ 1224280 w 1533420"/>
                      <a:gd name="connsiteY8" fmla="*/ 792480 h 947420"/>
                      <a:gd name="connsiteX9" fmla="*/ 762000 w 1533420"/>
                      <a:gd name="connsiteY9" fmla="*/ 872490 h 947420"/>
                      <a:gd name="connsiteX10" fmla="*/ 408940 w 1533420"/>
                      <a:gd name="connsiteY10" fmla="*/ 868680 h 947420"/>
                      <a:gd name="connsiteX11" fmla="*/ 204470 w 1533420"/>
                      <a:gd name="connsiteY11" fmla="*/ 833120 h 947420"/>
                      <a:gd name="connsiteX12" fmla="*/ 69850 w 1533420"/>
                      <a:gd name="connsiteY12" fmla="*/ 853440 h 947420"/>
                      <a:gd name="connsiteX13" fmla="*/ 0 w 1533420"/>
                      <a:gd name="connsiteY13" fmla="*/ 947420 h 947420"/>
                      <a:gd name="connsiteX0" fmla="*/ 97790 w 1533608"/>
                      <a:gd name="connsiteY0" fmla="*/ 0 h 947420"/>
                      <a:gd name="connsiteX1" fmla="*/ 217170 w 1533608"/>
                      <a:gd name="connsiteY1" fmla="*/ 118110 h 947420"/>
                      <a:gd name="connsiteX2" fmla="*/ 548640 w 1533608"/>
                      <a:gd name="connsiteY2" fmla="*/ 92710 h 947420"/>
                      <a:gd name="connsiteX3" fmla="*/ 982980 w 1533608"/>
                      <a:gd name="connsiteY3" fmla="*/ 181610 h 947420"/>
                      <a:gd name="connsiteX4" fmla="*/ 1324610 w 1533608"/>
                      <a:gd name="connsiteY4" fmla="*/ 337820 h 947420"/>
                      <a:gd name="connsiteX5" fmla="*/ 1503680 w 1533608"/>
                      <a:gd name="connsiteY5" fmla="*/ 482600 h 947420"/>
                      <a:gd name="connsiteX6" fmla="*/ 1527810 w 1533608"/>
                      <a:gd name="connsiteY6" fmla="*/ 593090 h 947420"/>
                      <a:gd name="connsiteX7" fmla="*/ 1442720 w 1533608"/>
                      <a:gd name="connsiteY7" fmla="*/ 675640 h 947420"/>
                      <a:gd name="connsiteX8" fmla="*/ 1224280 w 1533608"/>
                      <a:gd name="connsiteY8" fmla="*/ 792480 h 947420"/>
                      <a:gd name="connsiteX9" fmla="*/ 762000 w 1533608"/>
                      <a:gd name="connsiteY9" fmla="*/ 872490 h 947420"/>
                      <a:gd name="connsiteX10" fmla="*/ 408940 w 1533608"/>
                      <a:gd name="connsiteY10" fmla="*/ 868680 h 947420"/>
                      <a:gd name="connsiteX11" fmla="*/ 204470 w 1533608"/>
                      <a:gd name="connsiteY11" fmla="*/ 833120 h 947420"/>
                      <a:gd name="connsiteX12" fmla="*/ 69850 w 1533608"/>
                      <a:gd name="connsiteY12" fmla="*/ 853440 h 947420"/>
                      <a:gd name="connsiteX13" fmla="*/ 0 w 1533608"/>
                      <a:gd name="connsiteY13" fmla="*/ 947420 h 947420"/>
                      <a:gd name="connsiteX0" fmla="*/ 97790 w 1533608"/>
                      <a:gd name="connsiteY0" fmla="*/ 0 h 947420"/>
                      <a:gd name="connsiteX1" fmla="*/ 217170 w 1533608"/>
                      <a:gd name="connsiteY1" fmla="*/ 118110 h 947420"/>
                      <a:gd name="connsiteX2" fmla="*/ 548640 w 1533608"/>
                      <a:gd name="connsiteY2" fmla="*/ 92710 h 947420"/>
                      <a:gd name="connsiteX3" fmla="*/ 982980 w 1533608"/>
                      <a:gd name="connsiteY3" fmla="*/ 181610 h 947420"/>
                      <a:gd name="connsiteX4" fmla="*/ 1324610 w 1533608"/>
                      <a:gd name="connsiteY4" fmla="*/ 337820 h 947420"/>
                      <a:gd name="connsiteX5" fmla="*/ 1503680 w 1533608"/>
                      <a:gd name="connsiteY5" fmla="*/ 482600 h 947420"/>
                      <a:gd name="connsiteX6" fmla="*/ 1527810 w 1533608"/>
                      <a:gd name="connsiteY6" fmla="*/ 593090 h 947420"/>
                      <a:gd name="connsiteX7" fmla="*/ 1442720 w 1533608"/>
                      <a:gd name="connsiteY7" fmla="*/ 697230 h 947420"/>
                      <a:gd name="connsiteX8" fmla="*/ 1224280 w 1533608"/>
                      <a:gd name="connsiteY8" fmla="*/ 792480 h 947420"/>
                      <a:gd name="connsiteX9" fmla="*/ 762000 w 1533608"/>
                      <a:gd name="connsiteY9" fmla="*/ 872490 h 947420"/>
                      <a:gd name="connsiteX10" fmla="*/ 408940 w 1533608"/>
                      <a:gd name="connsiteY10" fmla="*/ 868680 h 947420"/>
                      <a:gd name="connsiteX11" fmla="*/ 204470 w 1533608"/>
                      <a:gd name="connsiteY11" fmla="*/ 833120 h 947420"/>
                      <a:gd name="connsiteX12" fmla="*/ 69850 w 1533608"/>
                      <a:gd name="connsiteY12" fmla="*/ 853440 h 947420"/>
                      <a:gd name="connsiteX13" fmla="*/ 0 w 1533608"/>
                      <a:gd name="connsiteY13" fmla="*/ 947420 h 947420"/>
                      <a:gd name="connsiteX0" fmla="*/ 97790 w 1533420"/>
                      <a:gd name="connsiteY0" fmla="*/ 0 h 947420"/>
                      <a:gd name="connsiteX1" fmla="*/ 217170 w 1533420"/>
                      <a:gd name="connsiteY1" fmla="*/ 118110 h 947420"/>
                      <a:gd name="connsiteX2" fmla="*/ 548640 w 1533420"/>
                      <a:gd name="connsiteY2" fmla="*/ 92710 h 947420"/>
                      <a:gd name="connsiteX3" fmla="*/ 982980 w 1533420"/>
                      <a:gd name="connsiteY3" fmla="*/ 181610 h 947420"/>
                      <a:gd name="connsiteX4" fmla="*/ 1324610 w 1533420"/>
                      <a:gd name="connsiteY4" fmla="*/ 337820 h 947420"/>
                      <a:gd name="connsiteX5" fmla="*/ 1503680 w 1533420"/>
                      <a:gd name="connsiteY5" fmla="*/ 482600 h 947420"/>
                      <a:gd name="connsiteX6" fmla="*/ 1527810 w 1533420"/>
                      <a:gd name="connsiteY6" fmla="*/ 593090 h 947420"/>
                      <a:gd name="connsiteX7" fmla="*/ 1445260 w 1533420"/>
                      <a:gd name="connsiteY7" fmla="*/ 673100 h 947420"/>
                      <a:gd name="connsiteX8" fmla="*/ 1224280 w 1533420"/>
                      <a:gd name="connsiteY8" fmla="*/ 792480 h 947420"/>
                      <a:gd name="connsiteX9" fmla="*/ 762000 w 1533420"/>
                      <a:gd name="connsiteY9" fmla="*/ 872490 h 947420"/>
                      <a:gd name="connsiteX10" fmla="*/ 408940 w 1533420"/>
                      <a:gd name="connsiteY10" fmla="*/ 868680 h 947420"/>
                      <a:gd name="connsiteX11" fmla="*/ 204470 w 1533420"/>
                      <a:gd name="connsiteY11" fmla="*/ 833120 h 947420"/>
                      <a:gd name="connsiteX12" fmla="*/ 69850 w 1533420"/>
                      <a:gd name="connsiteY12" fmla="*/ 853440 h 947420"/>
                      <a:gd name="connsiteX13" fmla="*/ 0 w 1533420"/>
                      <a:gd name="connsiteY13" fmla="*/ 947420 h 947420"/>
                      <a:gd name="connsiteX0" fmla="*/ 97790 w 1532857"/>
                      <a:gd name="connsiteY0" fmla="*/ 0 h 947420"/>
                      <a:gd name="connsiteX1" fmla="*/ 217170 w 1532857"/>
                      <a:gd name="connsiteY1" fmla="*/ 118110 h 947420"/>
                      <a:gd name="connsiteX2" fmla="*/ 548640 w 1532857"/>
                      <a:gd name="connsiteY2" fmla="*/ 92710 h 947420"/>
                      <a:gd name="connsiteX3" fmla="*/ 982980 w 1532857"/>
                      <a:gd name="connsiteY3" fmla="*/ 181610 h 947420"/>
                      <a:gd name="connsiteX4" fmla="*/ 1324610 w 1532857"/>
                      <a:gd name="connsiteY4" fmla="*/ 337820 h 947420"/>
                      <a:gd name="connsiteX5" fmla="*/ 1503680 w 1532857"/>
                      <a:gd name="connsiteY5" fmla="*/ 482600 h 947420"/>
                      <a:gd name="connsiteX6" fmla="*/ 1527810 w 1532857"/>
                      <a:gd name="connsiteY6" fmla="*/ 593090 h 947420"/>
                      <a:gd name="connsiteX7" fmla="*/ 1452880 w 1532857"/>
                      <a:gd name="connsiteY7" fmla="*/ 686435 h 947420"/>
                      <a:gd name="connsiteX8" fmla="*/ 1224280 w 1532857"/>
                      <a:gd name="connsiteY8" fmla="*/ 792480 h 947420"/>
                      <a:gd name="connsiteX9" fmla="*/ 762000 w 1532857"/>
                      <a:gd name="connsiteY9" fmla="*/ 872490 h 947420"/>
                      <a:gd name="connsiteX10" fmla="*/ 408940 w 1532857"/>
                      <a:gd name="connsiteY10" fmla="*/ 868680 h 947420"/>
                      <a:gd name="connsiteX11" fmla="*/ 204470 w 1532857"/>
                      <a:gd name="connsiteY11" fmla="*/ 833120 h 947420"/>
                      <a:gd name="connsiteX12" fmla="*/ 69850 w 1532857"/>
                      <a:gd name="connsiteY12" fmla="*/ 853440 h 947420"/>
                      <a:gd name="connsiteX13" fmla="*/ 0 w 1532857"/>
                      <a:gd name="connsiteY13" fmla="*/ 947420 h 947420"/>
                      <a:gd name="connsiteX0" fmla="*/ 97790 w 1532857"/>
                      <a:gd name="connsiteY0" fmla="*/ 0 h 947420"/>
                      <a:gd name="connsiteX1" fmla="*/ 217170 w 1532857"/>
                      <a:gd name="connsiteY1" fmla="*/ 118110 h 947420"/>
                      <a:gd name="connsiteX2" fmla="*/ 548640 w 1532857"/>
                      <a:gd name="connsiteY2" fmla="*/ 92710 h 947420"/>
                      <a:gd name="connsiteX3" fmla="*/ 982980 w 1532857"/>
                      <a:gd name="connsiteY3" fmla="*/ 181610 h 947420"/>
                      <a:gd name="connsiteX4" fmla="*/ 1324610 w 1532857"/>
                      <a:gd name="connsiteY4" fmla="*/ 337820 h 947420"/>
                      <a:gd name="connsiteX5" fmla="*/ 1503680 w 1532857"/>
                      <a:gd name="connsiteY5" fmla="*/ 482600 h 947420"/>
                      <a:gd name="connsiteX6" fmla="*/ 1527810 w 1532857"/>
                      <a:gd name="connsiteY6" fmla="*/ 593090 h 947420"/>
                      <a:gd name="connsiteX7" fmla="*/ 1452880 w 1532857"/>
                      <a:gd name="connsiteY7" fmla="*/ 686435 h 947420"/>
                      <a:gd name="connsiteX8" fmla="*/ 1224280 w 1532857"/>
                      <a:gd name="connsiteY8" fmla="*/ 792480 h 947420"/>
                      <a:gd name="connsiteX9" fmla="*/ 762000 w 1532857"/>
                      <a:gd name="connsiteY9" fmla="*/ 872490 h 947420"/>
                      <a:gd name="connsiteX10" fmla="*/ 408940 w 1532857"/>
                      <a:gd name="connsiteY10" fmla="*/ 868680 h 947420"/>
                      <a:gd name="connsiteX11" fmla="*/ 204470 w 1532857"/>
                      <a:gd name="connsiteY11" fmla="*/ 833120 h 947420"/>
                      <a:gd name="connsiteX12" fmla="*/ 69850 w 1532857"/>
                      <a:gd name="connsiteY12" fmla="*/ 853440 h 947420"/>
                      <a:gd name="connsiteX13" fmla="*/ 0 w 1532857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48640 w 1533209"/>
                      <a:gd name="connsiteY2" fmla="*/ 927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24280 w 1533209"/>
                      <a:gd name="connsiteY8" fmla="*/ 792480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48640 w 1533209"/>
                      <a:gd name="connsiteY2" fmla="*/ 927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52450 w 1533209"/>
                      <a:gd name="connsiteY2" fmla="*/ 1308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52450 w 1533209"/>
                      <a:gd name="connsiteY2" fmla="*/ 130810 h 947420"/>
                      <a:gd name="connsiteX3" fmla="*/ 974090 w 1533209"/>
                      <a:gd name="connsiteY3" fmla="*/ 2197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789"/>
                      <a:gd name="connsiteY0" fmla="*/ 0 h 947420"/>
                      <a:gd name="connsiteX1" fmla="*/ 217170 w 1533789"/>
                      <a:gd name="connsiteY1" fmla="*/ 118110 h 947420"/>
                      <a:gd name="connsiteX2" fmla="*/ 552450 w 1533789"/>
                      <a:gd name="connsiteY2" fmla="*/ 130810 h 947420"/>
                      <a:gd name="connsiteX3" fmla="*/ 974090 w 1533789"/>
                      <a:gd name="connsiteY3" fmla="*/ 219710 h 947420"/>
                      <a:gd name="connsiteX4" fmla="*/ 1310640 w 1533789"/>
                      <a:gd name="connsiteY4" fmla="*/ 365760 h 947420"/>
                      <a:gd name="connsiteX5" fmla="*/ 1503680 w 1533789"/>
                      <a:gd name="connsiteY5" fmla="*/ 482600 h 947420"/>
                      <a:gd name="connsiteX6" fmla="*/ 1527810 w 1533789"/>
                      <a:gd name="connsiteY6" fmla="*/ 593090 h 947420"/>
                      <a:gd name="connsiteX7" fmla="*/ 1448117 w 1533789"/>
                      <a:gd name="connsiteY7" fmla="*/ 685483 h 947420"/>
                      <a:gd name="connsiteX8" fmla="*/ 1211898 w 1533789"/>
                      <a:gd name="connsiteY8" fmla="*/ 785813 h 947420"/>
                      <a:gd name="connsiteX9" fmla="*/ 762000 w 1533789"/>
                      <a:gd name="connsiteY9" fmla="*/ 872490 h 947420"/>
                      <a:gd name="connsiteX10" fmla="*/ 408940 w 1533789"/>
                      <a:gd name="connsiteY10" fmla="*/ 868680 h 947420"/>
                      <a:gd name="connsiteX11" fmla="*/ 204470 w 1533789"/>
                      <a:gd name="connsiteY11" fmla="*/ 833120 h 947420"/>
                      <a:gd name="connsiteX12" fmla="*/ 69850 w 1533789"/>
                      <a:gd name="connsiteY12" fmla="*/ 853440 h 947420"/>
                      <a:gd name="connsiteX13" fmla="*/ 0 w 1533789"/>
                      <a:gd name="connsiteY13" fmla="*/ 947420 h 947420"/>
                      <a:gd name="connsiteX0" fmla="*/ 97790 w 1527850"/>
                      <a:gd name="connsiteY0" fmla="*/ 0 h 947420"/>
                      <a:gd name="connsiteX1" fmla="*/ 217170 w 1527850"/>
                      <a:gd name="connsiteY1" fmla="*/ 118110 h 947420"/>
                      <a:gd name="connsiteX2" fmla="*/ 552450 w 1527850"/>
                      <a:gd name="connsiteY2" fmla="*/ 130810 h 947420"/>
                      <a:gd name="connsiteX3" fmla="*/ 974090 w 1527850"/>
                      <a:gd name="connsiteY3" fmla="*/ 219710 h 947420"/>
                      <a:gd name="connsiteX4" fmla="*/ 1310640 w 1527850"/>
                      <a:gd name="connsiteY4" fmla="*/ 365760 h 947420"/>
                      <a:gd name="connsiteX5" fmla="*/ 1456690 w 1527850"/>
                      <a:gd name="connsiteY5" fmla="*/ 482600 h 947420"/>
                      <a:gd name="connsiteX6" fmla="*/ 1527810 w 1527850"/>
                      <a:gd name="connsiteY6" fmla="*/ 593090 h 947420"/>
                      <a:gd name="connsiteX7" fmla="*/ 1448117 w 1527850"/>
                      <a:gd name="connsiteY7" fmla="*/ 685483 h 947420"/>
                      <a:gd name="connsiteX8" fmla="*/ 1211898 w 1527850"/>
                      <a:gd name="connsiteY8" fmla="*/ 785813 h 947420"/>
                      <a:gd name="connsiteX9" fmla="*/ 762000 w 1527850"/>
                      <a:gd name="connsiteY9" fmla="*/ 872490 h 947420"/>
                      <a:gd name="connsiteX10" fmla="*/ 408940 w 1527850"/>
                      <a:gd name="connsiteY10" fmla="*/ 868680 h 947420"/>
                      <a:gd name="connsiteX11" fmla="*/ 204470 w 1527850"/>
                      <a:gd name="connsiteY11" fmla="*/ 833120 h 947420"/>
                      <a:gd name="connsiteX12" fmla="*/ 69850 w 1527850"/>
                      <a:gd name="connsiteY12" fmla="*/ 853440 h 947420"/>
                      <a:gd name="connsiteX13" fmla="*/ 0 w 1527850"/>
                      <a:gd name="connsiteY13" fmla="*/ 947420 h 947420"/>
                      <a:gd name="connsiteX0" fmla="*/ 97790 w 1481678"/>
                      <a:gd name="connsiteY0" fmla="*/ 0 h 947420"/>
                      <a:gd name="connsiteX1" fmla="*/ 217170 w 1481678"/>
                      <a:gd name="connsiteY1" fmla="*/ 118110 h 947420"/>
                      <a:gd name="connsiteX2" fmla="*/ 552450 w 1481678"/>
                      <a:gd name="connsiteY2" fmla="*/ 130810 h 947420"/>
                      <a:gd name="connsiteX3" fmla="*/ 974090 w 1481678"/>
                      <a:gd name="connsiteY3" fmla="*/ 219710 h 947420"/>
                      <a:gd name="connsiteX4" fmla="*/ 1310640 w 1481678"/>
                      <a:gd name="connsiteY4" fmla="*/ 365760 h 947420"/>
                      <a:gd name="connsiteX5" fmla="*/ 1456690 w 1481678"/>
                      <a:gd name="connsiteY5" fmla="*/ 482600 h 947420"/>
                      <a:gd name="connsiteX6" fmla="*/ 1480820 w 1481678"/>
                      <a:gd name="connsiteY6" fmla="*/ 584200 h 947420"/>
                      <a:gd name="connsiteX7" fmla="*/ 1448117 w 1481678"/>
                      <a:gd name="connsiteY7" fmla="*/ 685483 h 947420"/>
                      <a:gd name="connsiteX8" fmla="*/ 1211898 w 1481678"/>
                      <a:gd name="connsiteY8" fmla="*/ 785813 h 947420"/>
                      <a:gd name="connsiteX9" fmla="*/ 762000 w 1481678"/>
                      <a:gd name="connsiteY9" fmla="*/ 872490 h 947420"/>
                      <a:gd name="connsiteX10" fmla="*/ 408940 w 1481678"/>
                      <a:gd name="connsiteY10" fmla="*/ 868680 h 947420"/>
                      <a:gd name="connsiteX11" fmla="*/ 204470 w 1481678"/>
                      <a:gd name="connsiteY11" fmla="*/ 833120 h 947420"/>
                      <a:gd name="connsiteX12" fmla="*/ 69850 w 1481678"/>
                      <a:gd name="connsiteY12" fmla="*/ 853440 h 947420"/>
                      <a:gd name="connsiteX13" fmla="*/ 0 w 1481678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211898 w 1485052"/>
                      <a:gd name="connsiteY8" fmla="*/ 785813 h 947420"/>
                      <a:gd name="connsiteX9" fmla="*/ 762000 w 1485052"/>
                      <a:gd name="connsiteY9" fmla="*/ 87249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2000 w 1485052"/>
                      <a:gd name="connsiteY9" fmla="*/ 87249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9620 w 1485052"/>
                      <a:gd name="connsiteY9" fmla="*/ 79502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9620 w 1485052"/>
                      <a:gd name="connsiteY9" fmla="*/ 795020 h 947420"/>
                      <a:gd name="connsiteX10" fmla="*/ 414020 w 1485052"/>
                      <a:gd name="connsiteY10" fmla="*/ 78867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182880 w 1485052"/>
                      <a:gd name="connsiteY11" fmla="*/ 79883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182880 w 1485052"/>
                      <a:gd name="connsiteY11" fmla="*/ 798830 h 947420"/>
                      <a:gd name="connsiteX12" fmla="*/ 69850 w 1485052"/>
                      <a:gd name="connsiteY12" fmla="*/ 835660 h 947420"/>
                      <a:gd name="connsiteX13" fmla="*/ 0 w 1485052"/>
                      <a:gd name="connsiteY13" fmla="*/ 947420 h 947420"/>
                      <a:gd name="connsiteX0" fmla="*/ 123190 w 1510452"/>
                      <a:gd name="connsiteY0" fmla="*/ 0 h 923290"/>
                      <a:gd name="connsiteX1" fmla="*/ 242570 w 1510452"/>
                      <a:gd name="connsiteY1" fmla="*/ 118110 h 923290"/>
                      <a:gd name="connsiteX2" fmla="*/ 577850 w 1510452"/>
                      <a:gd name="connsiteY2" fmla="*/ 130810 h 923290"/>
                      <a:gd name="connsiteX3" fmla="*/ 999490 w 1510452"/>
                      <a:gd name="connsiteY3" fmla="*/ 219710 h 923290"/>
                      <a:gd name="connsiteX4" fmla="*/ 1336040 w 1510452"/>
                      <a:gd name="connsiteY4" fmla="*/ 365760 h 923290"/>
                      <a:gd name="connsiteX5" fmla="*/ 1482090 w 1510452"/>
                      <a:gd name="connsiteY5" fmla="*/ 482600 h 923290"/>
                      <a:gd name="connsiteX6" fmla="*/ 1506220 w 1510452"/>
                      <a:gd name="connsiteY6" fmla="*/ 584200 h 923290"/>
                      <a:gd name="connsiteX7" fmla="*/ 1426527 w 1510452"/>
                      <a:gd name="connsiteY7" fmla="*/ 661353 h 923290"/>
                      <a:gd name="connsiteX8" fmla="*/ 1203008 w 1510452"/>
                      <a:gd name="connsiteY8" fmla="*/ 732473 h 923290"/>
                      <a:gd name="connsiteX9" fmla="*/ 802640 w 1510452"/>
                      <a:gd name="connsiteY9" fmla="*/ 775970 h 923290"/>
                      <a:gd name="connsiteX10" fmla="*/ 439420 w 1510452"/>
                      <a:gd name="connsiteY10" fmla="*/ 788670 h 923290"/>
                      <a:gd name="connsiteX11" fmla="*/ 208280 w 1510452"/>
                      <a:gd name="connsiteY11" fmla="*/ 798830 h 923290"/>
                      <a:gd name="connsiteX12" fmla="*/ 95250 w 1510452"/>
                      <a:gd name="connsiteY12" fmla="*/ 835660 h 923290"/>
                      <a:gd name="connsiteX13" fmla="*/ 0 w 1510452"/>
                      <a:gd name="connsiteY13" fmla="*/ 923290 h 92329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577850 w 1510452"/>
                      <a:gd name="connsiteY2" fmla="*/ 114300 h 906780"/>
                      <a:gd name="connsiteX3" fmla="*/ 999490 w 1510452"/>
                      <a:gd name="connsiteY3" fmla="*/ 2032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999490 w 1510452"/>
                      <a:gd name="connsiteY3" fmla="*/ 2032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1023620 w 1510452"/>
                      <a:gd name="connsiteY3" fmla="*/ 19558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1012190 w 1510452"/>
                      <a:gd name="connsiteY3" fmla="*/ 2159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07390"/>
                      <a:gd name="connsiteY0" fmla="*/ 0 h 906780"/>
                      <a:gd name="connsiteX1" fmla="*/ 242570 w 1507390"/>
                      <a:gd name="connsiteY1" fmla="*/ 101600 h 906780"/>
                      <a:gd name="connsiteX2" fmla="*/ 646430 w 1507390"/>
                      <a:gd name="connsiteY2" fmla="*/ 135890 h 906780"/>
                      <a:gd name="connsiteX3" fmla="*/ 1012190 w 1507390"/>
                      <a:gd name="connsiteY3" fmla="*/ 215900 h 906780"/>
                      <a:gd name="connsiteX4" fmla="*/ 1336040 w 1507390"/>
                      <a:gd name="connsiteY4" fmla="*/ 349250 h 906780"/>
                      <a:gd name="connsiteX5" fmla="*/ 1464310 w 1507390"/>
                      <a:gd name="connsiteY5" fmla="*/ 452120 h 906780"/>
                      <a:gd name="connsiteX6" fmla="*/ 1506220 w 1507390"/>
                      <a:gd name="connsiteY6" fmla="*/ 567690 h 906780"/>
                      <a:gd name="connsiteX7" fmla="*/ 1426527 w 1507390"/>
                      <a:gd name="connsiteY7" fmla="*/ 644843 h 906780"/>
                      <a:gd name="connsiteX8" fmla="*/ 1203008 w 1507390"/>
                      <a:gd name="connsiteY8" fmla="*/ 715963 h 906780"/>
                      <a:gd name="connsiteX9" fmla="*/ 802640 w 1507390"/>
                      <a:gd name="connsiteY9" fmla="*/ 759460 h 906780"/>
                      <a:gd name="connsiteX10" fmla="*/ 439420 w 1507390"/>
                      <a:gd name="connsiteY10" fmla="*/ 772160 h 906780"/>
                      <a:gd name="connsiteX11" fmla="*/ 208280 w 1507390"/>
                      <a:gd name="connsiteY11" fmla="*/ 782320 h 906780"/>
                      <a:gd name="connsiteX12" fmla="*/ 95250 w 1507390"/>
                      <a:gd name="connsiteY12" fmla="*/ 819150 h 906780"/>
                      <a:gd name="connsiteX13" fmla="*/ 0 w 1507390"/>
                      <a:gd name="connsiteY13" fmla="*/ 906780 h 906780"/>
                      <a:gd name="connsiteX0" fmla="*/ 88900 w 1494268"/>
                      <a:gd name="connsiteY0" fmla="*/ 0 h 906780"/>
                      <a:gd name="connsiteX1" fmla="*/ 242570 w 1494268"/>
                      <a:gd name="connsiteY1" fmla="*/ 101600 h 906780"/>
                      <a:gd name="connsiteX2" fmla="*/ 646430 w 1494268"/>
                      <a:gd name="connsiteY2" fmla="*/ 135890 h 906780"/>
                      <a:gd name="connsiteX3" fmla="*/ 1012190 w 1494268"/>
                      <a:gd name="connsiteY3" fmla="*/ 215900 h 906780"/>
                      <a:gd name="connsiteX4" fmla="*/ 1336040 w 1494268"/>
                      <a:gd name="connsiteY4" fmla="*/ 349250 h 906780"/>
                      <a:gd name="connsiteX5" fmla="*/ 1464310 w 1494268"/>
                      <a:gd name="connsiteY5" fmla="*/ 452120 h 906780"/>
                      <a:gd name="connsiteX6" fmla="*/ 1492250 w 1494268"/>
                      <a:gd name="connsiteY6" fmla="*/ 566420 h 906780"/>
                      <a:gd name="connsiteX7" fmla="*/ 1426527 w 1494268"/>
                      <a:gd name="connsiteY7" fmla="*/ 644843 h 906780"/>
                      <a:gd name="connsiteX8" fmla="*/ 1203008 w 1494268"/>
                      <a:gd name="connsiteY8" fmla="*/ 715963 h 906780"/>
                      <a:gd name="connsiteX9" fmla="*/ 802640 w 1494268"/>
                      <a:gd name="connsiteY9" fmla="*/ 759460 h 906780"/>
                      <a:gd name="connsiteX10" fmla="*/ 439420 w 1494268"/>
                      <a:gd name="connsiteY10" fmla="*/ 772160 h 906780"/>
                      <a:gd name="connsiteX11" fmla="*/ 208280 w 1494268"/>
                      <a:gd name="connsiteY11" fmla="*/ 782320 h 906780"/>
                      <a:gd name="connsiteX12" fmla="*/ 95250 w 1494268"/>
                      <a:gd name="connsiteY12" fmla="*/ 819150 h 906780"/>
                      <a:gd name="connsiteX13" fmla="*/ 0 w 1494268"/>
                      <a:gd name="connsiteY13" fmla="*/ 906780 h 906780"/>
                      <a:gd name="connsiteX0" fmla="*/ 88900 w 1485691"/>
                      <a:gd name="connsiteY0" fmla="*/ 0 h 906780"/>
                      <a:gd name="connsiteX1" fmla="*/ 242570 w 1485691"/>
                      <a:gd name="connsiteY1" fmla="*/ 101600 h 906780"/>
                      <a:gd name="connsiteX2" fmla="*/ 646430 w 1485691"/>
                      <a:gd name="connsiteY2" fmla="*/ 135890 h 906780"/>
                      <a:gd name="connsiteX3" fmla="*/ 1012190 w 1485691"/>
                      <a:gd name="connsiteY3" fmla="*/ 215900 h 906780"/>
                      <a:gd name="connsiteX4" fmla="*/ 1336040 w 1485691"/>
                      <a:gd name="connsiteY4" fmla="*/ 349250 h 906780"/>
                      <a:gd name="connsiteX5" fmla="*/ 1464310 w 1485691"/>
                      <a:gd name="connsiteY5" fmla="*/ 452120 h 906780"/>
                      <a:gd name="connsiteX6" fmla="*/ 1482090 w 1485691"/>
                      <a:gd name="connsiteY6" fmla="*/ 563880 h 906780"/>
                      <a:gd name="connsiteX7" fmla="*/ 1426527 w 1485691"/>
                      <a:gd name="connsiteY7" fmla="*/ 644843 h 906780"/>
                      <a:gd name="connsiteX8" fmla="*/ 1203008 w 1485691"/>
                      <a:gd name="connsiteY8" fmla="*/ 715963 h 906780"/>
                      <a:gd name="connsiteX9" fmla="*/ 802640 w 1485691"/>
                      <a:gd name="connsiteY9" fmla="*/ 759460 h 906780"/>
                      <a:gd name="connsiteX10" fmla="*/ 439420 w 1485691"/>
                      <a:gd name="connsiteY10" fmla="*/ 772160 h 906780"/>
                      <a:gd name="connsiteX11" fmla="*/ 208280 w 1485691"/>
                      <a:gd name="connsiteY11" fmla="*/ 782320 h 906780"/>
                      <a:gd name="connsiteX12" fmla="*/ 95250 w 1485691"/>
                      <a:gd name="connsiteY12" fmla="*/ 819150 h 906780"/>
                      <a:gd name="connsiteX13" fmla="*/ 0 w 1485691"/>
                      <a:gd name="connsiteY13" fmla="*/ 906780 h 906780"/>
                      <a:gd name="connsiteX0" fmla="*/ 88900 w 1487101"/>
                      <a:gd name="connsiteY0" fmla="*/ 0 h 906780"/>
                      <a:gd name="connsiteX1" fmla="*/ 242570 w 1487101"/>
                      <a:gd name="connsiteY1" fmla="*/ 101600 h 906780"/>
                      <a:gd name="connsiteX2" fmla="*/ 646430 w 1487101"/>
                      <a:gd name="connsiteY2" fmla="*/ 135890 h 906780"/>
                      <a:gd name="connsiteX3" fmla="*/ 1012190 w 1487101"/>
                      <a:gd name="connsiteY3" fmla="*/ 215900 h 906780"/>
                      <a:gd name="connsiteX4" fmla="*/ 1336040 w 1487101"/>
                      <a:gd name="connsiteY4" fmla="*/ 349250 h 906780"/>
                      <a:gd name="connsiteX5" fmla="*/ 1464310 w 1487101"/>
                      <a:gd name="connsiteY5" fmla="*/ 452120 h 906780"/>
                      <a:gd name="connsiteX6" fmla="*/ 1482090 w 1487101"/>
                      <a:gd name="connsiteY6" fmla="*/ 563880 h 906780"/>
                      <a:gd name="connsiteX7" fmla="*/ 1407477 w 1487101"/>
                      <a:gd name="connsiteY7" fmla="*/ 643573 h 906780"/>
                      <a:gd name="connsiteX8" fmla="*/ 1203008 w 1487101"/>
                      <a:gd name="connsiteY8" fmla="*/ 715963 h 906780"/>
                      <a:gd name="connsiteX9" fmla="*/ 802640 w 1487101"/>
                      <a:gd name="connsiteY9" fmla="*/ 759460 h 906780"/>
                      <a:gd name="connsiteX10" fmla="*/ 439420 w 1487101"/>
                      <a:gd name="connsiteY10" fmla="*/ 772160 h 906780"/>
                      <a:gd name="connsiteX11" fmla="*/ 208280 w 1487101"/>
                      <a:gd name="connsiteY11" fmla="*/ 782320 h 906780"/>
                      <a:gd name="connsiteX12" fmla="*/ 95250 w 1487101"/>
                      <a:gd name="connsiteY12" fmla="*/ 819150 h 906780"/>
                      <a:gd name="connsiteX13" fmla="*/ 0 w 1487101"/>
                      <a:gd name="connsiteY13" fmla="*/ 906780 h 906780"/>
                      <a:gd name="connsiteX0" fmla="*/ 88900 w 1487101"/>
                      <a:gd name="connsiteY0" fmla="*/ 0 h 906780"/>
                      <a:gd name="connsiteX1" fmla="*/ 242570 w 1487101"/>
                      <a:gd name="connsiteY1" fmla="*/ 101600 h 906780"/>
                      <a:gd name="connsiteX2" fmla="*/ 646430 w 1487101"/>
                      <a:gd name="connsiteY2" fmla="*/ 135890 h 906780"/>
                      <a:gd name="connsiteX3" fmla="*/ 1012190 w 1487101"/>
                      <a:gd name="connsiteY3" fmla="*/ 215900 h 906780"/>
                      <a:gd name="connsiteX4" fmla="*/ 1336040 w 1487101"/>
                      <a:gd name="connsiteY4" fmla="*/ 349250 h 906780"/>
                      <a:gd name="connsiteX5" fmla="*/ 1464310 w 1487101"/>
                      <a:gd name="connsiteY5" fmla="*/ 452120 h 906780"/>
                      <a:gd name="connsiteX6" fmla="*/ 1482090 w 1487101"/>
                      <a:gd name="connsiteY6" fmla="*/ 563880 h 906780"/>
                      <a:gd name="connsiteX7" fmla="*/ 1407477 w 1487101"/>
                      <a:gd name="connsiteY7" fmla="*/ 643573 h 906780"/>
                      <a:gd name="connsiteX8" fmla="*/ 1196658 w 1487101"/>
                      <a:gd name="connsiteY8" fmla="*/ 705803 h 906780"/>
                      <a:gd name="connsiteX9" fmla="*/ 802640 w 1487101"/>
                      <a:gd name="connsiteY9" fmla="*/ 759460 h 906780"/>
                      <a:gd name="connsiteX10" fmla="*/ 439420 w 1487101"/>
                      <a:gd name="connsiteY10" fmla="*/ 772160 h 906780"/>
                      <a:gd name="connsiteX11" fmla="*/ 208280 w 1487101"/>
                      <a:gd name="connsiteY11" fmla="*/ 782320 h 906780"/>
                      <a:gd name="connsiteX12" fmla="*/ 95250 w 1487101"/>
                      <a:gd name="connsiteY12" fmla="*/ 819150 h 906780"/>
                      <a:gd name="connsiteX13" fmla="*/ 0 w 1487101"/>
                      <a:gd name="connsiteY13" fmla="*/ 906780 h 90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87101" h="906780">
                        <a:moveTo>
                          <a:pt x="88900" y="0"/>
                        </a:moveTo>
                        <a:cubicBezTo>
                          <a:pt x="111019" y="51329"/>
                          <a:pt x="149648" y="78952"/>
                          <a:pt x="242570" y="101600"/>
                        </a:cubicBezTo>
                        <a:cubicBezTo>
                          <a:pt x="335492" y="124248"/>
                          <a:pt x="518160" y="116840"/>
                          <a:pt x="646430" y="135890"/>
                        </a:cubicBezTo>
                        <a:cubicBezTo>
                          <a:pt x="774700" y="154940"/>
                          <a:pt x="897255" y="180340"/>
                          <a:pt x="1012190" y="215900"/>
                        </a:cubicBezTo>
                        <a:cubicBezTo>
                          <a:pt x="1127125" y="251460"/>
                          <a:pt x="1260687" y="309880"/>
                          <a:pt x="1336040" y="349250"/>
                        </a:cubicBezTo>
                        <a:cubicBezTo>
                          <a:pt x="1411393" y="388620"/>
                          <a:pt x="1439968" y="416348"/>
                          <a:pt x="1464310" y="452120"/>
                        </a:cubicBezTo>
                        <a:cubicBezTo>
                          <a:pt x="1488652" y="487892"/>
                          <a:pt x="1491562" y="531971"/>
                          <a:pt x="1482090" y="563880"/>
                        </a:cubicBezTo>
                        <a:cubicBezTo>
                          <a:pt x="1472618" y="595789"/>
                          <a:pt x="1455049" y="619919"/>
                          <a:pt x="1407477" y="643573"/>
                        </a:cubicBezTo>
                        <a:cubicBezTo>
                          <a:pt x="1359905" y="667227"/>
                          <a:pt x="1297464" y="686489"/>
                          <a:pt x="1196658" y="705803"/>
                        </a:cubicBezTo>
                        <a:cubicBezTo>
                          <a:pt x="1095852" y="725118"/>
                          <a:pt x="928846" y="748401"/>
                          <a:pt x="802640" y="759460"/>
                        </a:cubicBezTo>
                        <a:cubicBezTo>
                          <a:pt x="676434" y="770520"/>
                          <a:pt x="538480" y="768350"/>
                          <a:pt x="439420" y="772160"/>
                        </a:cubicBezTo>
                        <a:cubicBezTo>
                          <a:pt x="340360" y="775970"/>
                          <a:pt x="265642" y="774488"/>
                          <a:pt x="208280" y="782320"/>
                        </a:cubicBezTo>
                        <a:cubicBezTo>
                          <a:pt x="150918" y="790152"/>
                          <a:pt x="129328" y="800100"/>
                          <a:pt x="95250" y="819150"/>
                        </a:cubicBezTo>
                        <a:cubicBezTo>
                          <a:pt x="61172" y="838200"/>
                          <a:pt x="17886" y="869315"/>
                          <a:pt x="0" y="906780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72B5A2CC-9AC9-13D8-8A14-94D04372E6DD}"/>
                      </a:ext>
                    </a:extLst>
                  </p:cNvPr>
                  <p:cNvSpPr/>
                  <p:nvPr/>
                </p:nvSpPr>
                <p:spPr>
                  <a:xfrm>
                    <a:off x="8520113" y="3283268"/>
                    <a:ext cx="314187" cy="216217"/>
                  </a:xfrm>
                  <a:custGeom>
                    <a:avLst/>
                    <a:gdLst>
                      <a:gd name="connsiteX0" fmla="*/ 19050 w 314187"/>
                      <a:gd name="connsiteY0" fmla="*/ 0 h 216217"/>
                      <a:gd name="connsiteX1" fmla="*/ 132397 w 314187"/>
                      <a:gd name="connsiteY1" fmla="*/ 56197 h 216217"/>
                      <a:gd name="connsiteX2" fmla="*/ 237172 w 314187"/>
                      <a:gd name="connsiteY2" fmla="*/ 89535 h 216217"/>
                      <a:gd name="connsiteX3" fmla="*/ 313372 w 314187"/>
                      <a:gd name="connsiteY3" fmla="*/ 116205 h 216217"/>
                      <a:gd name="connsiteX4" fmla="*/ 188595 w 314187"/>
                      <a:gd name="connsiteY4" fmla="*/ 134302 h 216217"/>
                      <a:gd name="connsiteX5" fmla="*/ 77152 w 314187"/>
                      <a:gd name="connsiteY5" fmla="*/ 174307 h 216217"/>
                      <a:gd name="connsiteX6" fmla="*/ 0 w 314187"/>
                      <a:gd name="connsiteY6" fmla="*/ 216217 h 216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4187" h="216217">
                        <a:moveTo>
                          <a:pt x="19050" y="0"/>
                        </a:moveTo>
                        <a:cubicBezTo>
                          <a:pt x="57546" y="20637"/>
                          <a:pt x="96043" y="41275"/>
                          <a:pt x="132397" y="56197"/>
                        </a:cubicBezTo>
                        <a:cubicBezTo>
                          <a:pt x="168751" y="71119"/>
                          <a:pt x="207010" y="79534"/>
                          <a:pt x="237172" y="89535"/>
                        </a:cubicBezTo>
                        <a:cubicBezTo>
                          <a:pt x="267334" y="99536"/>
                          <a:pt x="321468" y="108744"/>
                          <a:pt x="313372" y="116205"/>
                        </a:cubicBezTo>
                        <a:cubicBezTo>
                          <a:pt x="305276" y="123666"/>
                          <a:pt x="227965" y="124618"/>
                          <a:pt x="188595" y="134302"/>
                        </a:cubicBezTo>
                        <a:cubicBezTo>
                          <a:pt x="149225" y="143986"/>
                          <a:pt x="108584" y="160655"/>
                          <a:pt x="77152" y="174307"/>
                        </a:cubicBezTo>
                        <a:cubicBezTo>
                          <a:pt x="45720" y="187959"/>
                          <a:pt x="22860" y="202088"/>
                          <a:pt x="0" y="216217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073A43B2-3F4B-1BD8-5D23-919D02EAC2FC}"/>
                      </a:ext>
                    </a:extLst>
                  </p:cNvPr>
                  <p:cNvSpPr/>
                  <p:nvPr/>
                </p:nvSpPr>
                <p:spPr>
                  <a:xfrm>
                    <a:off x="8512493" y="3347659"/>
                    <a:ext cx="154305" cy="37147"/>
                  </a:xfrm>
                  <a:custGeom>
                    <a:avLst/>
                    <a:gdLst>
                      <a:gd name="connsiteX0" fmla="*/ 0 w 154305"/>
                      <a:gd name="connsiteY0" fmla="*/ 0 h 37147"/>
                      <a:gd name="connsiteX1" fmla="*/ 71437 w 154305"/>
                      <a:gd name="connsiteY1" fmla="*/ 28575 h 37147"/>
                      <a:gd name="connsiteX2" fmla="*/ 154305 w 154305"/>
                      <a:gd name="connsiteY2" fmla="*/ 37147 h 371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4305" h="37147">
                        <a:moveTo>
                          <a:pt x="0" y="0"/>
                        </a:moveTo>
                        <a:cubicBezTo>
                          <a:pt x="22860" y="11192"/>
                          <a:pt x="45720" y="22384"/>
                          <a:pt x="71437" y="28575"/>
                        </a:cubicBezTo>
                        <a:cubicBezTo>
                          <a:pt x="97154" y="34766"/>
                          <a:pt x="125729" y="35956"/>
                          <a:pt x="154305" y="37147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AA6A74F0-788A-523C-F412-92BCC761A1EF}"/>
                      </a:ext>
                    </a:extLst>
                  </p:cNvPr>
                  <p:cNvSpPr/>
                  <p:nvPr/>
                </p:nvSpPr>
                <p:spPr>
                  <a:xfrm>
                    <a:off x="8522018" y="3407761"/>
                    <a:ext cx="115252" cy="16477"/>
                  </a:xfrm>
                  <a:custGeom>
                    <a:avLst/>
                    <a:gdLst>
                      <a:gd name="connsiteX0" fmla="*/ 0 w 115252"/>
                      <a:gd name="connsiteY0" fmla="*/ 16477 h 16477"/>
                      <a:gd name="connsiteX1" fmla="*/ 58102 w 115252"/>
                      <a:gd name="connsiteY1" fmla="*/ 2189 h 16477"/>
                      <a:gd name="connsiteX2" fmla="*/ 115252 w 115252"/>
                      <a:gd name="connsiteY2" fmla="*/ 284 h 16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252" h="16477">
                        <a:moveTo>
                          <a:pt x="0" y="16477"/>
                        </a:moveTo>
                        <a:cubicBezTo>
                          <a:pt x="19446" y="10682"/>
                          <a:pt x="38893" y="4888"/>
                          <a:pt x="58102" y="2189"/>
                        </a:cubicBezTo>
                        <a:cubicBezTo>
                          <a:pt x="77311" y="-510"/>
                          <a:pt x="96281" y="-113"/>
                          <a:pt x="115252" y="284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4908FCD8-F0A0-EDE0-4B25-F24AA0204FAF}"/>
                    </a:ext>
                  </a:extLst>
                </p:cNvPr>
                <p:cNvSpPr/>
                <p:nvPr/>
              </p:nvSpPr>
              <p:spPr>
                <a:xfrm>
                  <a:off x="2931161" y="2987430"/>
                  <a:ext cx="812800" cy="126609"/>
                </a:xfrm>
                <a:custGeom>
                  <a:avLst/>
                  <a:gdLst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879848 w 2514848"/>
                    <a:gd name="connsiteY2" fmla="*/ 14728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218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723128 w 2723128"/>
                    <a:gd name="connsiteY0" fmla="*/ 142203 h 142203"/>
                    <a:gd name="connsiteX1" fmla="*/ 2006848 w 2723128"/>
                    <a:gd name="connsiteY1" fmla="*/ 1218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2108448 w 2723128"/>
                    <a:gd name="connsiteY1" fmla="*/ 964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1310888 w 2723128"/>
                    <a:gd name="connsiteY1" fmla="*/ 101563 h 142203"/>
                    <a:gd name="connsiteX2" fmla="*/ 310128 w 2723128"/>
                    <a:gd name="connsiteY2" fmla="*/ 5043 h 142203"/>
                    <a:gd name="connsiteX3" fmla="*/ 248 w 2723128"/>
                    <a:gd name="connsiteY3" fmla="*/ 45683 h 142203"/>
                    <a:gd name="connsiteX0" fmla="*/ 1310888 w 1310888"/>
                    <a:gd name="connsiteY0" fmla="*/ 101563 h 101563"/>
                    <a:gd name="connsiteX1" fmla="*/ 310128 w 1310888"/>
                    <a:gd name="connsiteY1" fmla="*/ 5043 h 101563"/>
                    <a:gd name="connsiteX2" fmla="*/ 248 w 1310888"/>
                    <a:gd name="connsiteY2" fmla="*/ 45683 h 101563"/>
                    <a:gd name="connsiteX0" fmla="*/ 833368 w 833368"/>
                    <a:gd name="connsiteY0" fmla="*/ 45683 h 45683"/>
                    <a:gd name="connsiteX1" fmla="*/ 310128 w 833368"/>
                    <a:gd name="connsiteY1" fmla="*/ 5043 h 45683"/>
                    <a:gd name="connsiteX2" fmla="*/ 248 w 833368"/>
                    <a:gd name="connsiteY2" fmla="*/ 45683 h 45683"/>
                    <a:gd name="connsiteX0" fmla="*/ 813735 w 813735"/>
                    <a:gd name="connsiteY0" fmla="*/ 76620 h 76620"/>
                    <a:gd name="connsiteX1" fmla="*/ 290495 w 813735"/>
                    <a:gd name="connsiteY1" fmla="*/ 35980 h 76620"/>
                    <a:gd name="connsiteX2" fmla="*/ 935 w 813735"/>
                    <a:gd name="connsiteY2" fmla="*/ 10580 h 76620"/>
                    <a:gd name="connsiteX0" fmla="*/ 812800 w 812800"/>
                    <a:gd name="connsiteY0" fmla="*/ 81280 h 81280"/>
                    <a:gd name="connsiteX1" fmla="*/ 279400 w 812800"/>
                    <a:gd name="connsiteY1" fmla="*/ 0 h 81280"/>
                    <a:gd name="connsiteX2" fmla="*/ 0 w 812800"/>
                    <a:gd name="connsiteY2" fmla="*/ 15240 h 81280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106288 h 106288"/>
                    <a:gd name="connsiteX1" fmla="*/ 279400 w 812800"/>
                    <a:gd name="connsiteY1" fmla="*/ 25008 h 106288"/>
                    <a:gd name="connsiteX2" fmla="*/ 0 w 812800"/>
                    <a:gd name="connsiteY2" fmla="*/ 40248 h 106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2800" h="106288">
                      <a:moveTo>
                        <a:pt x="812800" y="106288"/>
                      </a:moveTo>
                      <a:cubicBezTo>
                        <a:pt x="513080" y="91048"/>
                        <a:pt x="408093" y="45328"/>
                        <a:pt x="279400" y="25008"/>
                      </a:cubicBezTo>
                      <a:cubicBezTo>
                        <a:pt x="150707" y="4688"/>
                        <a:pt x="11853" y="-25792"/>
                        <a:pt x="0" y="40248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63CA2CD3-6097-DEF4-70E9-0C17F73C2C6D}"/>
                    </a:ext>
                  </a:extLst>
                </p:cNvPr>
                <p:cNvSpPr/>
                <p:nvPr/>
              </p:nvSpPr>
              <p:spPr>
                <a:xfrm>
                  <a:off x="5003801" y="3180889"/>
                  <a:ext cx="604520" cy="29669"/>
                </a:xfrm>
                <a:custGeom>
                  <a:avLst/>
                  <a:gdLst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879848 w 2514848"/>
                    <a:gd name="connsiteY2" fmla="*/ 14728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218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723128 w 2723128"/>
                    <a:gd name="connsiteY0" fmla="*/ 142203 h 142203"/>
                    <a:gd name="connsiteX1" fmla="*/ 2006848 w 2723128"/>
                    <a:gd name="connsiteY1" fmla="*/ 1218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2108448 w 2723128"/>
                    <a:gd name="connsiteY1" fmla="*/ 964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1310888 w 2723128"/>
                    <a:gd name="connsiteY1" fmla="*/ 101563 h 142203"/>
                    <a:gd name="connsiteX2" fmla="*/ 310128 w 2723128"/>
                    <a:gd name="connsiteY2" fmla="*/ 5043 h 142203"/>
                    <a:gd name="connsiteX3" fmla="*/ 248 w 2723128"/>
                    <a:gd name="connsiteY3" fmla="*/ 45683 h 142203"/>
                    <a:gd name="connsiteX0" fmla="*/ 1310888 w 1310888"/>
                    <a:gd name="connsiteY0" fmla="*/ 101563 h 101563"/>
                    <a:gd name="connsiteX1" fmla="*/ 310128 w 1310888"/>
                    <a:gd name="connsiteY1" fmla="*/ 5043 h 101563"/>
                    <a:gd name="connsiteX2" fmla="*/ 248 w 1310888"/>
                    <a:gd name="connsiteY2" fmla="*/ 45683 h 101563"/>
                    <a:gd name="connsiteX0" fmla="*/ 833368 w 833368"/>
                    <a:gd name="connsiteY0" fmla="*/ 45683 h 45683"/>
                    <a:gd name="connsiteX1" fmla="*/ 310128 w 833368"/>
                    <a:gd name="connsiteY1" fmla="*/ 5043 h 45683"/>
                    <a:gd name="connsiteX2" fmla="*/ 248 w 833368"/>
                    <a:gd name="connsiteY2" fmla="*/ 45683 h 45683"/>
                    <a:gd name="connsiteX0" fmla="*/ 813735 w 813735"/>
                    <a:gd name="connsiteY0" fmla="*/ 76620 h 76620"/>
                    <a:gd name="connsiteX1" fmla="*/ 290495 w 813735"/>
                    <a:gd name="connsiteY1" fmla="*/ 35980 h 76620"/>
                    <a:gd name="connsiteX2" fmla="*/ 935 w 813735"/>
                    <a:gd name="connsiteY2" fmla="*/ 10580 h 76620"/>
                    <a:gd name="connsiteX0" fmla="*/ 812800 w 812800"/>
                    <a:gd name="connsiteY0" fmla="*/ 81280 h 81280"/>
                    <a:gd name="connsiteX1" fmla="*/ 279400 w 812800"/>
                    <a:gd name="connsiteY1" fmla="*/ 0 h 81280"/>
                    <a:gd name="connsiteX2" fmla="*/ 0 w 812800"/>
                    <a:gd name="connsiteY2" fmla="*/ 15240 h 81280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106288 h 106288"/>
                    <a:gd name="connsiteX1" fmla="*/ 279400 w 812800"/>
                    <a:gd name="connsiteY1" fmla="*/ 25008 h 106288"/>
                    <a:gd name="connsiteX2" fmla="*/ 0 w 812800"/>
                    <a:gd name="connsiteY2" fmla="*/ 40248 h 106288"/>
                    <a:gd name="connsiteX0" fmla="*/ 533400 w 533400"/>
                    <a:gd name="connsiteY0" fmla="*/ 81280 h 81280"/>
                    <a:gd name="connsiteX1" fmla="*/ 0 w 533400"/>
                    <a:gd name="connsiteY1" fmla="*/ 0 h 81280"/>
                    <a:gd name="connsiteX0" fmla="*/ 604520 w 604520"/>
                    <a:gd name="connsiteY0" fmla="*/ 5080 h 7249"/>
                    <a:gd name="connsiteX1" fmla="*/ 0 w 604520"/>
                    <a:gd name="connsiteY1" fmla="*/ 0 h 7249"/>
                    <a:gd name="connsiteX0" fmla="*/ 10000 w 10000"/>
                    <a:gd name="connsiteY0" fmla="*/ 31891 h 31891"/>
                    <a:gd name="connsiteX1" fmla="*/ 0 w 10000"/>
                    <a:gd name="connsiteY1" fmla="*/ 24883 h 31891"/>
                    <a:gd name="connsiteX0" fmla="*/ 10000 w 10000"/>
                    <a:gd name="connsiteY0" fmla="*/ 70077 h 70077"/>
                    <a:gd name="connsiteX1" fmla="*/ 1260 w 10000"/>
                    <a:gd name="connsiteY1" fmla="*/ 0 h 70077"/>
                    <a:gd name="connsiteX2" fmla="*/ 0 w 10000"/>
                    <a:gd name="connsiteY2" fmla="*/ 63069 h 70077"/>
                    <a:gd name="connsiteX0" fmla="*/ 10000 w 10000"/>
                    <a:gd name="connsiteY0" fmla="*/ 7008 h 7008"/>
                    <a:gd name="connsiteX1" fmla="*/ 0 w 10000"/>
                    <a:gd name="connsiteY1" fmla="*/ 0 h 7008"/>
                    <a:gd name="connsiteX0" fmla="*/ 10000 w 10000"/>
                    <a:gd name="connsiteY0" fmla="*/ 58404 h 58404"/>
                    <a:gd name="connsiteX1" fmla="*/ 0 w 10000"/>
                    <a:gd name="connsiteY1" fmla="*/ 48404 h 58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58404">
                      <a:moveTo>
                        <a:pt x="10000" y="58404"/>
                      </a:moveTo>
                      <a:cubicBezTo>
                        <a:pt x="6667" y="55071"/>
                        <a:pt x="560" y="-64513"/>
                        <a:pt x="0" y="4840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C8E0524-647D-DE5F-9554-41BCBECBA2EF}"/>
                  </a:ext>
                </a:extLst>
              </p:cNvPr>
              <p:cNvGrpSpPr/>
              <p:nvPr/>
            </p:nvGrpSpPr>
            <p:grpSpPr>
              <a:xfrm rot="16200000">
                <a:off x="6823784" y="5692997"/>
                <a:ext cx="1481390" cy="676658"/>
                <a:chOff x="2492160" y="1632712"/>
                <a:chExt cx="7070794" cy="3229738"/>
              </a:xfrm>
              <a:effectLst>
                <a:glow rad="127000">
                  <a:schemeClr val="bg1"/>
                </a:glow>
              </a:effectLst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19C0BCD-FAD0-4DE5-80A6-E5106C2B36B7}"/>
                    </a:ext>
                  </a:extLst>
                </p:cNvPr>
                <p:cNvGrpSpPr/>
                <p:nvPr/>
              </p:nvGrpSpPr>
              <p:grpSpPr>
                <a:xfrm>
                  <a:off x="2492160" y="1632712"/>
                  <a:ext cx="7070794" cy="3229738"/>
                  <a:chOff x="2890621" y="1721853"/>
                  <a:chExt cx="7070794" cy="3229738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D000C4A7-44BB-18EA-BD14-32CEF42515FC}"/>
                      </a:ext>
                    </a:extLst>
                  </p:cNvPr>
                  <p:cNvSpPr/>
                  <p:nvPr/>
                </p:nvSpPr>
                <p:spPr>
                  <a:xfrm>
                    <a:off x="6506506" y="1721853"/>
                    <a:ext cx="1428454" cy="1151967"/>
                  </a:xfrm>
                  <a:custGeom>
                    <a:avLst/>
                    <a:gdLst>
                      <a:gd name="connsiteX0" fmla="*/ 1428455 w 1428455"/>
                      <a:gd name="connsiteY0" fmla="*/ 1151967 h 1151967"/>
                      <a:gd name="connsiteX1" fmla="*/ 1371305 w 1428455"/>
                      <a:gd name="connsiteY1" fmla="*/ 1034809 h 1151967"/>
                      <a:gd name="connsiteX2" fmla="*/ 1240813 w 1428455"/>
                      <a:gd name="connsiteY2" fmla="*/ 905269 h 1151967"/>
                      <a:gd name="connsiteX3" fmla="*/ 1162708 w 1428455"/>
                      <a:gd name="connsiteY3" fmla="*/ 791922 h 1151967"/>
                      <a:gd name="connsiteX4" fmla="*/ 1117940 w 1428455"/>
                      <a:gd name="connsiteY4" fmla="*/ 654762 h 1151967"/>
                      <a:gd name="connsiteX5" fmla="*/ 1060790 w 1428455"/>
                      <a:gd name="connsiteY5" fmla="*/ 649047 h 1151967"/>
                      <a:gd name="connsiteX6" fmla="*/ 1026500 w 1428455"/>
                      <a:gd name="connsiteY6" fmla="*/ 576657 h 1151967"/>
                      <a:gd name="connsiteX7" fmla="*/ 936965 w 1428455"/>
                      <a:gd name="connsiteY7" fmla="*/ 545224 h 1151967"/>
                      <a:gd name="connsiteX8" fmla="*/ 896008 w 1428455"/>
                      <a:gd name="connsiteY8" fmla="*/ 477597 h 1151967"/>
                      <a:gd name="connsiteX9" fmla="*/ 808378 w 1428455"/>
                      <a:gd name="connsiteY9" fmla="*/ 397587 h 1151967"/>
                      <a:gd name="connsiteX10" fmla="*/ 744560 w 1428455"/>
                      <a:gd name="connsiteY10" fmla="*/ 358534 h 1151967"/>
                      <a:gd name="connsiteX11" fmla="*/ 735988 w 1428455"/>
                      <a:gd name="connsiteY11" fmla="*/ 279477 h 1151967"/>
                      <a:gd name="connsiteX12" fmla="*/ 664550 w 1428455"/>
                      <a:gd name="connsiteY12" fmla="*/ 255664 h 1151967"/>
                      <a:gd name="connsiteX13" fmla="*/ 598828 w 1428455"/>
                      <a:gd name="connsiteY13" fmla="*/ 249949 h 1151967"/>
                      <a:gd name="connsiteX14" fmla="*/ 563585 w 1428455"/>
                      <a:gd name="connsiteY14" fmla="*/ 197562 h 1151967"/>
                      <a:gd name="connsiteX15" fmla="*/ 496910 w 1428455"/>
                      <a:gd name="connsiteY15" fmla="*/ 195657 h 1151967"/>
                      <a:gd name="connsiteX16" fmla="*/ 473098 w 1428455"/>
                      <a:gd name="connsiteY16" fmla="*/ 119457 h 1151967"/>
                      <a:gd name="connsiteX17" fmla="*/ 399755 w 1428455"/>
                      <a:gd name="connsiteY17" fmla="*/ 87072 h 1151967"/>
                      <a:gd name="connsiteX18" fmla="*/ 340700 w 1428455"/>
                      <a:gd name="connsiteY18" fmla="*/ 46114 h 1151967"/>
                      <a:gd name="connsiteX19" fmla="*/ 260690 w 1428455"/>
                      <a:gd name="connsiteY19" fmla="*/ 32779 h 1151967"/>
                      <a:gd name="connsiteX20" fmla="*/ 192110 w 1428455"/>
                      <a:gd name="connsiteY20" fmla="*/ 3252 h 1151967"/>
                      <a:gd name="connsiteX21" fmla="*/ 100670 w 1428455"/>
                      <a:gd name="connsiteY21" fmla="*/ 6109 h 1151967"/>
                      <a:gd name="connsiteX22" fmla="*/ 48283 w 1428455"/>
                      <a:gd name="connsiteY22" fmla="*/ 50877 h 1151967"/>
                      <a:gd name="connsiteX23" fmla="*/ 658 w 1428455"/>
                      <a:gd name="connsiteY23" fmla="*/ 84214 h 1151967"/>
                      <a:gd name="connsiteX24" fmla="*/ 84478 w 1428455"/>
                      <a:gd name="connsiteY24" fmla="*/ 216612 h 1151967"/>
                      <a:gd name="connsiteX25" fmla="*/ 279740 w 1428455"/>
                      <a:gd name="connsiteY25" fmla="*/ 453784 h 1151967"/>
                      <a:gd name="connsiteX26" fmla="*/ 414043 w 1428455"/>
                      <a:gd name="connsiteY26" fmla="*/ 566179 h 1151967"/>
                      <a:gd name="connsiteX27" fmla="*/ 517865 w 1428455"/>
                      <a:gd name="connsiteY27" fmla="*/ 719532 h 1151967"/>
                      <a:gd name="connsiteX28" fmla="*/ 595018 w 1428455"/>
                      <a:gd name="connsiteY28" fmla="*/ 824307 h 1151967"/>
                      <a:gd name="connsiteX29" fmla="*/ 694078 w 1428455"/>
                      <a:gd name="connsiteY29" fmla="*/ 926224 h 1151967"/>
                      <a:gd name="connsiteX30" fmla="*/ 799805 w 1428455"/>
                      <a:gd name="connsiteY30" fmla="*/ 1024332 h 1151967"/>
                      <a:gd name="connsiteX31" fmla="*/ 893150 w 1428455"/>
                      <a:gd name="connsiteY31" fmla="*/ 1083387 h 1151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428455" h="1151967">
                        <a:moveTo>
                          <a:pt x="1428455" y="1151967"/>
                        </a:moveTo>
                        <a:cubicBezTo>
                          <a:pt x="1415517" y="1113946"/>
                          <a:pt x="1402579" y="1075925"/>
                          <a:pt x="1371305" y="1034809"/>
                        </a:cubicBezTo>
                        <a:cubicBezTo>
                          <a:pt x="1340031" y="993693"/>
                          <a:pt x="1275579" y="945750"/>
                          <a:pt x="1240813" y="905269"/>
                        </a:cubicBezTo>
                        <a:cubicBezTo>
                          <a:pt x="1206047" y="864788"/>
                          <a:pt x="1183187" y="833673"/>
                          <a:pt x="1162708" y="791922"/>
                        </a:cubicBezTo>
                        <a:cubicBezTo>
                          <a:pt x="1142229" y="750171"/>
                          <a:pt x="1134926" y="678574"/>
                          <a:pt x="1117940" y="654762"/>
                        </a:cubicBezTo>
                        <a:cubicBezTo>
                          <a:pt x="1100954" y="630950"/>
                          <a:pt x="1076030" y="662064"/>
                          <a:pt x="1060790" y="649047"/>
                        </a:cubicBezTo>
                        <a:cubicBezTo>
                          <a:pt x="1045550" y="636030"/>
                          <a:pt x="1047137" y="593961"/>
                          <a:pt x="1026500" y="576657"/>
                        </a:cubicBezTo>
                        <a:cubicBezTo>
                          <a:pt x="1005863" y="559353"/>
                          <a:pt x="958714" y="561734"/>
                          <a:pt x="936965" y="545224"/>
                        </a:cubicBezTo>
                        <a:cubicBezTo>
                          <a:pt x="915216" y="528714"/>
                          <a:pt x="917439" y="502203"/>
                          <a:pt x="896008" y="477597"/>
                        </a:cubicBezTo>
                        <a:cubicBezTo>
                          <a:pt x="874577" y="452991"/>
                          <a:pt x="833619" y="417431"/>
                          <a:pt x="808378" y="397587"/>
                        </a:cubicBezTo>
                        <a:cubicBezTo>
                          <a:pt x="783137" y="377743"/>
                          <a:pt x="756625" y="378219"/>
                          <a:pt x="744560" y="358534"/>
                        </a:cubicBezTo>
                        <a:cubicBezTo>
                          <a:pt x="732495" y="338849"/>
                          <a:pt x="749323" y="296622"/>
                          <a:pt x="735988" y="279477"/>
                        </a:cubicBezTo>
                        <a:cubicBezTo>
                          <a:pt x="722653" y="262332"/>
                          <a:pt x="687410" y="260585"/>
                          <a:pt x="664550" y="255664"/>
                        </a:cubicBezTo>
                        <a:cubicBezTo>
                          <a:pt x="641690" y="250743"/>
                          <a:pt x="615655" y="259633"/>
                          <a:pt x="598828" y="249949"/>
                        </a:cubicBezTo>
                        <a:cubicBezTo>
                          <a:pt x="582001" y="240265"/>
                          <a:pt x="580571" y="206611"/>
                          <a:pt x="563585" y="197562"/>
                        </a:cubicBezTo>
                        <a:cubicBezTo>
                          <a:pt x="546599" y="188513"/>
                          <a:pt x="511991" y="208675"/>
                          <a:pt x="496910" y="195657"/>
                        </a:cubicBezTo>
                        <a:cubicBezTo>
                          <a:pt x="481829" y="182639"/>
                          <a:pt x="489291" y="137555"/>
                          <a:pt x="473098" y="119457"/>
                        </a:cubicBezTo>
                        <a:cubicBezTo>
                          <a:pt x="456905" y="101359"/>
                          <a:pt x="421821" y="99296"/>
                          <a:pt x="399755" y="87072"/>
                        </a:cubicBezTo>
                        <a:cubicBezTo>
                          <a:pt x="377689" y="74848"/>
                          <a:pt x="363878" y="55163"/>
                          <a:pt x="340700" y="46114"/>
                        </a:cubicBezTo>
                        <a:cubicBezTo>
                          <a:pt x="317522" y="37065"/>
                          <a:pt x="285455" y="39923"/>
                          <a:pt x="260690" y="32779"/>
                        </a:cubicBezTo>
                        <a:cubicBezTo>
                          <a:pt x="235925" y="25635"/>
                          <a:pt x="218780" y="7697"/>
                          <a:pt x="192110" y="3252"/>
                        </a:cubicBezTo>
                        <a:cubicBezTo>
                          <a:pt x="165440" y="-1193"/>
                          <a:pt x="124641" y="-1828"/>
                          <a:pt x="100670" y="6109"/>
                        </a:cubicBezTo>
                        <a:cubicBezTo>
                          <a:pt x="76699" y="14046"/>
                          <a:pt x="64952" y="37860"/>
                          <a:pt x="48283" y="50877"/>
                        </a:cubicBezTo>
                        <a:cubicBezTo>
                          <a:pt x="31614" y="63894"/>
                          <a:pt x="-5375" y="56591"/>
                          <a:pt x="658" y="84214"/>
                        </a:cubicBezTo>
                        <a:cubicBezTo>
                          <a:pt x="6690" y="111836"/>
                          <a:pt x="37964" y="155017"/>
                          <a:pt x="84478" y="216612"/>
                        </a:cubicBezTo>
                        <a:cubicBezTo>
                          <a:pt x="130992" y="278207"/>
                          <a:pt x="224812" y="395523"/>
                          <a:pt x="279740" y="453784"/>
                        </a:cubicBezTo>
                        <a:cubicBezTo>
                          <a:pt x="334668" y="512045"/>
                          <a:pt x="374356" y="521888"/>
                          <a:pt x="414043" y="566179"/>
                        </a:cubicBezTo>
                        <a:cubicBezTo>
                          <a:pt x="453730" y="610470"/>
                          <a:pt x="487703" y="676511"/>
                          <a:pt x="517865" y="719532"/>
                        </a:cubicBezTo>
                        <a:cubicBezTo>
                          <a:pt x="548027" y="762553"/>
                          <a:pt x="565649" y="789858"/>
                          <a:pt x="595018" y="824307"/>
                        </a:cubicBezTo>
                        <a:cubicBezTo>
                          <a:pt x="624387" y="858756"/>
                          <a:pt x="659947" y="892887"/>
                          <a:pt x="694078" y="926224"/>
                        </a:cubicBezTo>
                        <a:cubicBezTo>
                          <a:pt x="728209" y="959561"/>
                          <a:pt x="766626" y="998138"/>
                          <a:pt x="799805" y="1024332"/>
                        </a:cubicBezTo>
                        <a:cubicBezTo>
                          <a:pt x="832984" y="1050526"/>
                          <a:pt x="863067" y="1066956"/>
                          <a:pt x="893150" y="1083387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1FD8EAE2-4EDF-F62C-EFC5-337A293F5EB9}"/>
                      </a:ext>
                    </a:extLst>
                  </p:cNvPr>
                  <p:cNvSpPr/>
                  <p:nvPr/>
                </p:nvSpPr>
                <p:spPr>
                  <a:xfrm>
                    <a:off x="6313647" y="3963035"/>
                    <a:ext cx="1596231" cy="988556"/>
                  </a:xfrm>
                  <a:custGeom>
                    <a:avLst/>
                    <a:gdLst>
                      <a:gd name="connsiteX0" fmla="*/ 1596231 w 1596231"/>
                      <a:gd name="connsiteY0" fmla="*/ 0 h 988556"/>
                      <a:gd name="connsiteX1" fmla="*/ 1534318 w 1596231"/>
                      <a:gd name="connsiteY1" fmla="*/ 90488 h 988556"/>
                      <a:gd name="connsiteX2" fmla="*/ 1511458 w 1596231"/>
                      <a:gd name="connsiteY2" fmla="*/ 139065 h 988556"/>
                      <a:gd name="connsiteX3" fmla="*/ 1420018 w 1596231"/>
                      <a:gd name="connsiteY3" fmla="*/ 200025 h 988556"/>
                      <a:gd name="connsiteX4" fmla="*/ 1262856 w 1596231"/>
                      <a:gd name="connsiteY4" fmla="*/ 371475 h 988556"/>
                      <a:gd name="connsiteX5" fmla="*/ 1238091 w 1596231"/>
                      <a:gd name="connsiteY5" fmla="*/ 465773 h 988556"/>
                      <a:gd name="connsiteX6" fmla="*/ 1103788 w 1596231"/>
                      <a:gd name="connsiteY6" fmla="*/ 517208 h 988556"/>
                      <a:gd name="connsiteX7" fmla="*/ 1030446 w 1596231"/>
                      <a:gd name="connsiteY7" fmla="*/ 534353 h 988556"/>
                      <a:gd name="connsiteX8" fmla="*/ 987583 w 1596231"/>
                      <a:gd name="connsiteY8" fmla="*/ 599123 h 988556"/>
                      <a:gd name="connsiteX9" fmla="*/ 925671 w 1596231"/>
                      <a:gd name="connsiteY9" fmla="*/ 612458 h 988556"/>
                      <a:gd name="connsiteX10" fmla="*/ 897096 w 1596231"/>
                      <a:gd name="connsiteY10" fmla="*/ 662940 h 988556"/>
                      <a:gd name="connsiteX11" fmla="*/ 856138 w 1596231"/>
                      <a:gd name="connsiteY11" fmla="*/ 689610 h 988556"/>
                      <a:gd name="connsiteX12" fmla="*/ 841851 w 1596231"/>
                      <a:gd name="connsiteY12" fmla="*/ 715328 h 988556"/>
                      <a:gd name="connsiteX13" fmla="*/ 790416 w 1596231"/>
                      <a:gd name="connsiteY13" fmla="*/ 725805 h 988556"/>
                      <a:gd name="connsiteX14" fmla="*/ 769461 w 1596231"/>
                      <a:gd name="connsiteY14" fmla="*/ 798195 h 988556"/>
                      <a:gd name="connsiteX15" fmla="*/ 708501 w 1596231"/>
                      <a:gd name="connsiteY15" fmla="*/ 810578 h 988556"/>
                      <a:gd name="connsiteX16" fmla="*/ 644683 w 1596231"/>
                      <a:gd name="connsiteY16" fmla="*/ 839153 h 988556"/>
                      <a:gd name="connsiteX17" fmla="*/ 565626 w 1596231"/>
                      <a:gd name="connsiteY17" fmla="*/ 841058 h 988556"/>
                      <a:gd name="connsiteX18" fmla="*/ 518001 w 1596231"/>
                      <a:gd name="connsiteY18" fmla="*/ 884873 h 988556"/>
                      <a:gd name="connsiteX19" fmla="*/ 475138 w 1596231"/>
                      <a:gd name="connsiteY19" fmla="*/ 897255 h 988556"/>
                      <a:gd name="connsiteX20" fmla="*/ 425608 w 1596231"/>
                      <a:gd name="connsiteY20" fmla="*/ 936308 h 988556"/>
                      <a:gd name="connsiteX21" fmla="*/ 374173 w 1596231"/>
                      <a:gd name="connsiteY21" fmla="*/ 981075 h 988556"/>
                      <a:gd name="connsiteX22" fmla="*/ 279876 w 1596231"/>
                      <a:gd name="connsiteY22" fmla="*/ 987743 h 988556"/>
                      <a:gd name="connsiteX23" fmla="*/ 174148 w 1596231"/>
                      <a:gd name="connsiteY23" fmla="*/ 972503 h 988556"/>
                      <a:gd name="connsiteX24" fmla="*/ 73183 w 1596231"/>
                      <a:gd name="connsiteY24" fmla="*/ 935355 h 988556"/>
                      <a:gd name="connsiteX25" fmla="*/ 793 w 1596231"/>
                      <a:gd name="connsiteY25" fmla="*/ 862013 h 988556"/>
                      <a:gd name="connsiteX26" fmla="*/ 119856 w 1596231"/>
                      <a:gd name="connsiteY26" fmla="*/ 768668 h 988556"/>
                      <a:gd name="connsiteX27" fmla="*/ 303688 w 1596231"/>
                      <a:gd name="connsiteY27" fmla="*/ 621983 h 988556"/>
                      <a:gd name="connsiteX28" fmla="*/ 451326 w 1596231"/>
                      <a:gd name="connsiteY28" fmla="*/ 501015 h 988556"/>
                      <a:gd name="connsiteX29" fmla="*/ 518001 w 1596231"/>
                      <a:gd name="connsiteY29" fmla="*/ 416243 h 988556"/>
                      <a:gd name="connsiteX30" fmla="*/ 639921 w 1596231"/>
                      <a:gd name="connsiteY30" fmla="*/ 287655 h 988556"/>
                      <a:gd name="connsiteX31" fmla="*/ 744696 w 1596231"/>
                      <a:gd name="connsiteY31" fmla="*/ 183833 h 988556"/>
                      <a:gd name="connsiteX32" fmla="*/ 839946 w 1596231"/>
                      <a:gd name="connsiteY32" fmla="*/ 116205 h 988556"/>
                      <a:gd name="connsiteX33" fmla="*/ 914241 w 1596231"/>
                      <a:gd name="connsiteY33" fmla="*/ 65723 h 988556"/>
                      <a:gd name="connsiteX34" fmla="*/ 1003776 w 1596231"/>
                      <a:gd name="connsiteY34" fmla="*/ 9525 h 98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596231" h="988556">
                        <a:moveTo>
                          <a:pt x="1596231" y="0"/>
                        </a:moveTo>
                        <a:cubicBezTo>
                          <a:pt x="1572339" y="33655"/>
                          <a:pt x="1548447" y="67311"/>
                          <a:pt x="1534318" y="90488"/>
                        </a:cubicBezTo>
                        <a:cubicBezTo>
                          <a:pt x="1520189" y="113666"/>
                          <a:pt x="1530508" y="120809"/>
                          <a:pt x="1511458" y="139065"/>
                        </a:cubicBezTo>
                        <a:cubicBezTo>
                          <a:pt x="1492408" y="157321"/>
                          <a:pt x="1461452" y="161290"/>
                          <a:pt x="1420018" y="200025"/>
                        </a:cubicBezTo>
                        <a:cubicBezTo>
                          <a:pt x="1378584" y="238760"/>
                          <a:pt x="1293177" y="327184"/>
                          <a:pt x="1262856" y="371475"/>
                        </a:cubicBezTo>
                        <a:cubicBezTo>
                          <a:pt x="1232535" y="415766"/>
                          <a:pt x="1264602" y="441484"/>
                          <a:pt x="1238091" y="465773"/>
                        </a:cubicBezTo>
                        <a:cubicBezTo>
                          <a:pt x="1211580" y="490062"/>
                          <a:pt x="1138395" y="505778"/>
                          <a:pt x="1103788" y="517208"/>
                        </a:cubicBezTo>
                        <a:cubicBezTo>
                          <a:pt x="1069181" y="528638"/>
                          <a:pt x="1049813" y="520701"/>
                          <a:pt x="1030446" y="534353"/>
                        </a:cubicBezTo>
                        <a:cubicBezTo>
                          <a:pt x="1011079" y="548005"/>
                          <a:pt x="1005046" y="586105"/>
                          <a:pt x="987583" y="599123"/>
                        </a:cubicBezTo>
                        <a:cubicBezTo>
                          <a:pt x="970120" y="612141"/>
                          <a:pt x="940752" y="601822"/>
                          <a:pt x="925671" y="612458"/>
                        </a:cubicBezTo>
                        <a:cubicBezTo>
                          <a:pt x="910590" y="623094"/>
                          <a:pt x="908685" y="650081"/>
                          <a:pt x="897096" y="662940"/>
                        </a:cubicBezTo>
                        <a:cubicBezTo>
                          <a:pt x="885507" y="675799"/>
                          <a:pt x="865345" y="680879"/>
                          <a:pt x="856138" y="689610"/>
                        </a:cubicBezTo>
                        <a:cubicBezTo>
                          <a:pt x="846931" y="698341"/>
                          <a:pt x="852804" y="709296"/>
                          <a:pt x="841851" y="715328"/>
                        </a:cubicBezTo>
                        <a:cubicBezTo>
                          <a:pt x="830898" y="721360"/>
                          <a:pt x="802481" y="711994"/>
                          <a:pt x="790416" y="725805"/>
                        </a:cubicBezTo>
                        <a:cubicBezTo>
                          <a:pt x="778351" y="739616"/>
                          <a:pt x="783113" y="784066"/>
                          <a:pt x="769461" y="798195"/>
                        </a:cubicBezTo>
                        <a:cubicBezTo>
                          <a:pt x="755808" y="812324"/>
                          <a:pt x="729297" y="803752"/>
                          <a:pt x="708501" y="810578"/>
                        </a:cubicBezTo>
                        <a:cubicBezTo>
                          <a:pt x="687705" y="817404"/>
                          <a:pt x="668495" y="834073"/>
                          <a:pt x="644683" y="839153"/>
                        </a:cubicBezTo>
                        <a:cubicBezTo>
                          <a:pt x="620871" y="844233"/>
                          <a:pt x="586740" y="833438"/>
                          <a:pt x="565626" y="841058"/>
                        </a:cubicBezTo>
                        <a:cubicBezTo>
                          <a:pt x="544512" y="848678"/>
                          <a:pt x="533082" y="875507"/>
                          <a:pt x="518001" y="884873"/>
                        </a:cubicBezTo>
                        <a:cubicBezTo>
                          <a:pt x="502920" y="894239"/>
                          <a:pt x="490537" y="888683"/>
                          <a:pt x="475138" y="897255"/>
                        </a:cubicBezTo>
                        <a:cubicBezTo>
                          <a:pt x="459739" y="905827"/>
                          <a:pt x="442435" y="922338"/>
                          <a:pt x="425608" y="936308"/>
                        </a:cubicBezTo>
                        <a:cubicBezTo>
                          <a:pt x="408781" y="950278"/>
                          <a:pt x="398462" y="972503"/>
                          <a:pt x="374173" y="981075"/>
                        </a:cubicBezTo>
                        <a:cubicBezTo>
                          <a:pt x="349884" y="989647"/>
                          <a:pt x="313213" y="989172"/>
                          <a:pt x="279876" y="987743"/>
                        </a:cubicBezTo>
                        <a:cubicBezTo>
                          <a:pt x="246539" y="986314"/>
                          <a:pt x="208597" y="981234"/>
                          <a:pt x="174148" y="972503"/>
                        </a:cubicBezTo>
                        <a:cubicBezTo>
                          <a:pt x="139699" y="963772"/>
                          <a:pt x="102075" y="953770"/>
                          <a:pt x="73183" y="935355"/>
                        </a:cubicBezTo>
                        <a:cubicBezTo>
                          <a:pt x="44291" y="916940"/>
                          <a:pt x="-6986" y="889794"/>
                          <a:pt x="793" y="862013"/>
                        </a:cubicBezTo>
                        <a:cubicBezTo>
                          <a:pt x="8572" y="834232"/>
                          <a:pt x="119856" y="768668"/>
                          <a:pt x="119856" y="768668"/>
                        </a:cubicBezTo>
                        <a:lnTo>
                          <a:pt x="303688" y="621983"/>
                        </a:lnTo>
                        <a:cubicBezTo>
                          <a:pt x="358933" y="577374"/>
                          <a:pt x="415607" y="535305"/>
                          <a:pt x="451326" y="501015"/>
                        </a:cubicBezTo>
                        <a:cubicBezTo>
                          <a:pt x="487045" y="466725"/>
                          <a:pt x="486569" y="451803"/>
                          <a:pt x="518001" y="416243"/>
                        </a:cubicBezTo>
                        <a:cubicBezTo>
                          <a:pt x="549433" y="380683"/>
                          <a:pt x="602138" y="326390"/>
                          <a:pt x="639921" y="287655"/>
                        </a:cubicBezTo>
                        <a:cubicBezTo>
                          <a:pt x="677703" y="248920"/>
                          <a:pt x="711358" y="212408"/>
                          <a:pt x="744696" y="183833"/>
                        </a:cubicBezTo>
                        <a:cubicBezTo>
                          <a:pt x="778033" y="155258"/>
                          <a:pt x="811688" y="135890"/>
                          <a:pt x="839946" y="116205"/>
                        </a:cubicBezTo>
                        <a:cubicBezTo>
                          <a:pt x="868203" y="96520"/>
                          <a:pt x="886936" y="83503"/>
                          <a:pt x="914241" y="65723"/>
                        </a:cubicBezTo>
                        <a:cubicBezTo>
                          <a:pt x="941546" y="47943"/>
                          <a:pt x="972661" y="28734"/>
                          <a:pt x="1003776" y="9525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70160186-482C-87A7-A864-140E48C94E2E}"/>
                      </a:ext>
                    </a:extLst>
                  </p:cNvPr>
                  <p:cNvSpPr/>
                  <p:nvPr/>
                </p:nvSpPr>
                <p:spPr>
                  <a:xfrm>
                    <a:off x="2890621" y="2037065"/>
                    <a:ext cx="7070794" cy="2263422"/>
                  </a:xfrm>
                  <a:custGeom>
                    <a:avLst/>
                    <a:gdLst>
                      <a:gd name="connsiteX0" fmla="*/ 0 w 4007604"/>
                      <a:gd name="connsiteY0" fmla="*/ 1128866 h 1356891"/>
                      <a:gd name="connsiteX1" fmla="*/ 662940 w 4007604"/>
                      <a:gd name="connsiteY1" fmla="*/ 1246976 h 1356891"/>
                      <a:gd name="connsiteX2" fmla="*/ 1383030 w 4007604"/>
                      <a:gd name="connsiteY2" fmla="*/ 1292696 h 1356891"/>
                      <a:gd name="connsiteX3" fmla="*/ 2080260 w 4007604"/>
                      <a:gd name="connsiteY3" fmla="*/ 1285076 h 1356891"/>
                      <a:gd name="connsiteX4" fmla="*/ 2419350 w 4007604"/>
                      <a:gd name="connsiteY4" fmla="*/ 1271741 h 1356891"/>
                      <a:gd name="connsiteX5" fmla="*/ 2497455 w 4007604"/>
                      <a:gd name="connsiteY5" fmla="*/ 1355561 h 1356891"/>
                      <a:gd name="connsiteX6" fmla="*/ 2899410 w 4007604"/>
                      <a:gd name="connsiteY6" fmla="*/ 1304126 h 1356891"/>
                      <a:gd name="connsiteX7" fmla="*/ 3701415 w 4007604"/>
                      <a:gd name="connsiteY7" fmla="*/ 1073621 h 1356891"/>
                      <a:gd name="connsiteX8" fmla="*/ 4004310 w 4007604"/>
                      <a:gd name="connsiteY8" fmla="*/ 797396 h 1356891"/>
                      <a:gd name="connsiteX9" fmla="*/ 3537585 w 4007604"/>
                      <a:gd name="connsiteY9" fmla="*/ 395441 h 1356891"/>
                      <a:gd name="connsiteX10" fmla="*/ 2625090 w 4007604"/>
                      <a:gd name="connsiteY10" fmla="*/ 113501 h 1356891"/>
                      <a:gd name="connsiteX11" fmla="*/ 2522220 w 4007604"/>
                      <a:gd name="connsiteY11" fmla="*/ 178271 h 1356891"/>
                      <a:gd name="connsiteX12" fmla="*/ 1554480 w 4007604"/>
                      <a:gd name="connsiteY12" fmla="*/ 23966 h 1356891"/>
                      <a:gd name="connsiteX13" fmla="*/ 767715 w 4007604"/>
                      <a:gd name="connsiteY13" fmla="*/ 10631 h 1356891"/>
                      <a:gd name="connsiteX14" fmla="*/ 9525 w 4007604"/>
                      <a:gd name="connsiteY14" fmla="*/ 124931 h 1356891"/>
                      <a:gd name="connsiteX0" fmla="*/ 0 w 4007604"/>
                      <a:gd name="connsiteY0" fmla="*/ 1128866 h 1356891"/>
                      <a:gd name="connsiteX1" fmla="*/ 662940 w 4007604"/>
                      <a:gd name="connsiteY1" fmla="*/ 1246976 h 1356891"/>
                      <a:gd name="connsiteX2" fmla="*/ 1383030 w 4007604"/>
                      <a:gd name="connsiteY2" fmla="*/ 1292696 h 1356891"/>
                      <a:gd name="connsiteX3" fmla="*/ 2080260 w 4007604"/>
                      <a:gd name="connsiteY3" fmla="*/ 1285076 h 1356891"/>
                      <a:gd name="connsiteX4" fmla="*/ 2419350 w 4007604"/>
                      <a:gd name="connsiteY4" fmla="*/ 1271741 h 1356891"/>
                      <a:gd name="connsiteX5" fmla="*/ 2497455 w 4007604"/>
                      <a:gd name="connsiteY5" fmla="*/ 1355561 h 1356891"/>
                      <a:gd name="connsiteX6" fmla="*/ 2899410 w 4007604"/>
                      <a:gd name="connsiteY6" fmla="*/ 1304126 h 1356891"/>
                      <a:gd name="connsiteX7" fmla="*/ 3701415 w 4007604"/>
                      <a:gd name="connsiteY7" fmla="*/ 1073621 h 1356891"/>
                      <a:gd name="connsiteX8" fmla="*/ 4004310 w 4007604"/>
                      <a:gd name="connsiteY8" fmla="*/ 797396 h 1356891"/>
                      <a:gd name="connsiteX9" fmla="*/ 3537585 w 4007604"/>
                      <a:gd name="connsiteY9" fmla="*/ 395441 h 1356891"/>
                      <a:gd name="connsiteX10" fmla="*/ 2625090 w 4007604"/>
                      <a:gd name="connsiteY10" fmla="*/ 113501 h 1356891"/>
                      <a:gd name="connsiteX11" fmla="*/ 2522220 w 4007604"/>
                      <a:gd name="connsiteY11" fmla="*/ 178271 h 1356891"/>
                      <a:gd name="connsiteX12" fmla="*/ 1554480 w 4007604"/>
                      <a:gd name="connsiteY12" fmla="*/ 23966 h 1356891"/>
                      <a:gd name="connsiteX13" fmla="*/ 767715 w 4007604"/>
                      <a:gd name="connsiteY13" fmla="*/ 10631 h 1356891"/>
                      <a:gd name="connsiteX14" fmla="*/ 9525 w 4007604"/>
                      <a:gd name="connsiteY14" fmla="*/ 124931 h 1356891"/>
                      <a:gd name="connsiteX0" fmla="*/ 0 w 4007604"/>
                      <a:gd name="connsiteY0" fmla="*/ 1128309 h 1356334"/>
                      <a:gd name="connsiteX1" fmla="*/ 662940 w 4007604"/>
                      <a:gd name="connsiteY1" fmla="*/ 1246419 h 1356334"/>
                      <a:gd name="connsiteX2" fmla="*/ 1383030 w 4007604"/>
                      <a:gd name="connsiteY2" fmla="*/ 1292139 h 1356334"/>
                      <a:gd name="connsiteX3" fmla="*/ 2080260 w 4007604"/>
                      <a:gd name="connsiteY3" fmla="*/ 1284519 h 1356334"/>
                      <a:gd name="connsiteX4" fmla="*/ 2419350 w 4007604"/>
                      <a:gd name="connsiteY4" fmla="*/ 1271184 h 1356334"/>
                      <a:gd name="connsiteX5" fmla="*/ 2497455 w 4007604"/>
                      <a:gd name="connsiteY5" fmla="*/ 1355004 h 1356334"/>
                      <a:gd name="connsiteX6" fmla="*/ 2899410 w 4007604"/>
                      <a:gd name="connsiteY6" fmla="*/ 1303569 h 1356334"/>
                      <a:gd name="connsiteX7" fmla="*/ 3701415 w 4007604"/>
                      <a:gd name="connsiteY7" fmla="*/ 1073064 h 1356334"/>
                      <a:gd name="connsiteX8" fmla="*/ 4004310 w 4007604"/>
                      <a:gd name="connsiteY8" fmla="*/ 796839 h 1356334"/>
                      <a:gd name="connsiteX9" fmla="*/ 3537585 w 4007604"/>
                      <a:gd name="connsiteY9" fmla="*/ 394884 h 1356334"/>
                      <a:gd name="connsiteX10" fmla="*/ 2625090 w 4007604"/>
                      <a:gd name="connsiteY10" fmla="*/ 112944 h 1356334"/>
                      <a:gd name="connsiteX11" fmla="*/ 2449830 w 4007604"/>
                      <a:gd name="connsiteY11" fmla="*/ 166284 h 1356334"/>
                      <a:gd name="connsiteX12" fmla="*/ 1554480 w 4007604"/>
                      <a:gd name="connsiteY12" fmla="*/ 23409 h 1356334"/>
                      <a:gd name="connsiteX13" fmla="*/ 767715 w 4007604"/>
                      <a:gd name="connsiteY13" fmla="*/ 10074 h 1356334"/>
                      <a:gd name="connsiteX14" fmla="*/ 9525 w 4007604"/>
                      <a:gd name="connsiteY14" fmla="*/ 124374 h 1356334"/>
                      <a:gd name="connsiteX0" fmla="*/ 0 w 4007604"/>
                      <a:gd name="connsiteY0" fmla="*/ 1128309 h 1356334"/>
                      <a:gd name="connsiteX1" fmla="*/ 662940 w 4007604"/>
                      <a:gd name="connsiteY1" fmla="*/ 1246419 h 1356334"/>
                      <a:gd name="connsiteX2" fmla="*/ 1383030 w 4007604"/>
                      <a:gd name="connsiteY2" fmla="*/ 1292139 h 1356334"/>
                      <a:gd name="connsiteX3" fmla="*/ 2080260 w 4007604"/>
                      <a:gd name="connsiteY3" fmla="*/ 1284519 h 1356334"/>
                      <a:gd name="connsiteX4" fmla="*/ 2419350 w 4007604"/>
                      <a:gd name="connsiteY4" fmla="*/ 1271184 h 1356334"/>
                      <a:gd name="connsiteX5" fmla="*/ 2497455 w 4007604"/>
                      <a:gd name="connsiteY5" fmla="*/ 1355004 h 1356334"/>
                      <a:gd name="connsiteX6" fmla="*/ 2899410 w 4007604"/>
                      <a:gd name="connsiteY6" fmla="*/ 1303569 h 1356334"/>
                      <a:gd name="connsiteX7" fmla="*/ 3701415 w 4007604"/>
                      <a:gd name="connsiteY7" fmla="*/ 1073064 h 1356334"/>
                      <a:gd name="connsiteX8" fmla="*/ 4004310 w 4007604"/>
                      <a:gd name="connsiteY8" fmla="*/ 796839 h 1356334"/>
                      <a:gd name="connsiteX9" fmla="*/ 3537585 w 4007604"/>
                      <a:gd name="connsiteY9" fmla="*/ 394884 h 1356334"/>
                      <a:gd name="connsiteX10" fmla="*/ 2625090 w 4007604"/>
                      <a:gd name="connsiteY10" fmla="*/ 112944 h 1356334"/>
                      <a:gd name="connsiteX11" fmla="*/ 2449830 w 4007604"/>
                      <a:gd name="connsiteY11" fmla="*/ 166284 h 1356334"/>
                      <a:gd name="connsiteX12" fmla="*/ 1554480 w 4007604"/>
                      <a:gd name="connsiteY12" fmla="*/ 23409 h 1356334"/>
                      <a:gd name="connsiteX13" fmla="*/ 767715 w 4007604"/>
                      <a:gd name="connsiteY13" fmla="*/ 10074 h 1356334"/>
                      <a:gd name="connsiteX14" fmla="*/ 9525 w 4007604"/>
                      <a:gd name="connsiteY14" fmla="*/ 124374 h 1356334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733040 w 4007604"/>
                      <a:gd name="connsiteY10" fmla="*/ 25010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412664 h 1356699"/>
                      <a:gd name="connsiteX10" fmla="*/ 2733040 w 4007604"/>
                      <a:gd name="connsiteY10" fmla="*/ 25010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475"/>
                      <a:gd name="connsiteY0" fmla="*/ 1128309 h 1356699"/>
                      <a:gd name="connsiteX1" fmla="*/ 662940 w 4007475"/>
                      <a:gd name="connsiteY1" fmla="*/ 1246419 h 1356699"/>
                      <a:gd name="connsiteX2" fmla="*/ 1383030 w 4007475"/>
                      <a:gd name="connsiteY2" fmla="*/ 1292139 h 1356699"/>
                      <a:gd name="connsiteX3" fmla="*/ 2080260 w 4007475"/>
                      <a:gd name="connsiteY3" fmla="*/ 1284519 h 1356699"/>
                      <a:gd name="connsiteX4" fmla="*/ 2372360 w 4007475"/>
                      <a:gd name="connsiteY4" fmla="*/ 1264834 h 1356699"/>
                      <a:gd name="connsiteX5" fmla="*/ 2497455 w 4007475"/>
                      <a:gd name="connsiteY5" fmla="*/ 1355004 h 1356699"/>
                      <a:gd name="connsiteX6" fmla="*/ 2899410 w 4007475"/>
                      <a:gd name="connsiteY6" fmla="*/ 1303569 h 1356699"/>
                      <a:gd name="connsiteX7" fmla="*/ 3701415 w 4007475"/>
                      <a:gd name="connsiteY7" fmla="*/ 1073064 h 1356699"/>
                      <a:gd name="connsiteX8" fmla="*/ 4004310 w 4007475"/>
                      <a:gd name="connsiteY8" fmla="*/ 796839 h 1356699"/>
                      <a:gd name="connsiteX9" fmla="*/ 3541395 w 4007475"/>
                      <a:gd name="connsiteY9" fmla="*/ 455844 h 1356699"/>
                      <a:gd name="connsiteX10" fmla="*/ 2733040 w 4007475"/>
                      <a:gd name="connsiteY10" fmla="*/ 250104 h 1356699"/>
                      <a:gd name="connsiteX11" fmla="*/ 2449830 w 4007475"/>
                      <a:gd name="connsiteY11" fmla="*/ 166284 h 1356699"/>
                      <a:gd name="connsiteX12" fmla="*/ 1554480 w 4007475"/>
                      <a:gd name="connsiteY12" fmla="*/ 23409 h 1356699"/>
                      <a:gd name="connsiteX13" fmla="*/ 767715 w 4007475"/>
                      <a:gd name="connsiteY13" fmla="*/ 10074 h 1356699"/>
                      <a:gd name="connsiteX14" fmla="*/ 9525 w 4007475"/>
                      <a:gd name="connsiteY14" fmla="*/ 124374 h 1356699"/>
                      <a:gd name="connsiteX0" fmla="*/ 0 w 4007220"/>
                      <a:gd name="connsiteY0" fmla="*/ 1128309 h 1356699"/>
                      <a:gd name="connsiteX1" fmla="*/ 662940 w 4007220"/>
                      <a:gd name="connsiteY1" fmla="*/ 1246419 h 1356699"/>
                      <a:gd name="connsiteX2" fmla="*/ 1383030 w 4007220"/>
                      <a:gd name="connsiteY2" fmla="*/ 1292139 h 1356699"/>
                      <a:gd name="connsiteX3" fmla="*/ 2080260 w 4007220"/>
                      <a:gd name="connsiteY3" fmla="*/ 1284519 h 1356699"/>
                      <a:gd name="connsiteX4" fmla="*/ 2372360 w 4007220"/>
                      <a:gd name="connsiteY4" fmla="*/ 1264834 h 1356699"/>
                      <a:gd name="connsiteX5" fmla="*/ 2497455 w 4007220"/>
                      <a:gd name="connsiteY5" fmla="*/ 1355004 h 1356699"/>
                      <a:gd name="connsiteX6" fmla="*/ 2899410 w 4007220"/>
                      <a:gd name="connsiteY6" fmla="*/ 1303569 h 1356699"/>
                      <a:gd name="connsiteX7" fmla="*/ 3701415 w 4007220"/>
                      <a:gd name="connsiteY7" fmla="*/ 1073064 h 1356699"/>
                      <a:gd name="connsiteX8" fmla="*/ 4004310 w 4007220"/>
                      <a:gd name="connsiteY8" fmla="*/ 796839 h 1356699"/>
                      <a:gd name="connsiteX9" fmla="*/ 3549015 w 4007220"/>
                      <a:gd name="connsiteY9" fmla="*/ 443144 h 1356699"/>
                      <a:gd name="connsiteX10" fmla="*/ 2733040 w 4007220"/>
                      <a:gd name="connsiteY10" fmla="*/ 250104 h 1356699"/>
                      <a:gd name="connsiteX11" fmla="*/ 2449830 w 4007220"/>
                      <a:gd name="connsiteY11" fmla="*/ 166284 h 1356699"/>
                      <a:gd name="connsiteX12" fmla="*/ 1554480 w 4007220"/>
                      <a:gd name="connsiteY12" fmla="*/ 23409 h 1356699"/>
                      <a:gd name="connsiteX13" fmla="*/ 767715 w 4007220"/>
                      <a:gd name="connsiteY13" fmla="*/ 10074 h 1356699"/>
                      <a:gd name="connsiteX14" fmla="*/ 9525 w 4007220"/>
                      <a:gd name="connsiteY14" fmla="*/ 124374 h 1356699"/>
                      <a:gd name="connsiteX0" fmla="*/ 0 w 3951179"/>
                      <a:gd name="connsiteY0" fmla="*/ 1128309 h 1356699"/>
                      <a:gd name="connsiteX1" fmla="*/ 662940 w 3951179"/>
                      <a:gd name="connsiteY1" fmla="*/ 1246419 h 1356699"/>
                      <a:gd name="connsiteX2" fmla="*/ 1383030 w 3951179"/>
                      <a:gd name="connsiteY2" fmla="*/ 1292139 h 1356699"/>
                      <a:gd name="connsiteX3" fmla="*/ 2080260 w 3951179"/>
                      <a:gd name="connsiteY3" fmla="*/ 1284519 h 1356699"/>
                      <a:gd name="connsiteX4" fmla="*/ 2372360 w 3951179"/>
                      <a:gd name="connsiteY4" fmla="*/ 1264834 h 1356699"/>
                      <a:gd name="connsiteX5" fmla="*/ 2497455 w 3951179"/>
                      <a:gd name="connsiteY5" fmla="*/ 1355004 h 1356699"/>
                      <a:gd name="connsiteX6" fmla="*/ 2899410 w 3951179"/>
                      <a:gd name="connsiteY6" fmla="*/ 1303569 h 1356699"/>
                      <a:gd name="connsiteX7" fmla="*/ 3701415 w 3951179"/>
                      <a:gd name="connsiteY7" fmla="*/ 1073064 h 1356699"/>
                      <a:gd name="connsiteX8" fmla="*/ 3947160 w 3951179"/>
                      <a:gd name="connsiteY8" fmla="*/ 773979 h 1356699"/>
                      <a:gd name="connsiteX9" fmla="*/ 3549015 w 3951179"/>
                      <a:gd name="connsiteY9" fmla="*/ 443144 h 1356699"/>
                      <a:gd name="connsiteX10" fmla="*/ 2733040 w 3951179"/>
                      <a:gd name="connsiteY10" fmla="*/ 250104 h 1356699"/>
                      <a:gd name="connsiteX11" fmla="*/ 2449830 w 3951179"/>
                      <a:gd name="connsiteY11" fmla="*/ 166284 h 1356699"/>
                      <a:gd name="connsiteX12" fmla="*/ 1554480 w 3951179"/>
                      <a:gd name="connsiteY12" fmla="*/ 23409 h 1356699"/>
                      <a:gd name="connsiteX13" fmla="*/ 767715 w 3951179"/>
                      <a:gd name="connsiteY13" fmla="*/ 10074 h 1356699"/>
                      <a:gd name="connsiteX14" fmla="*/ 9525 w 3951179"/>
                      <a:gd name="connsiteY14" fmla="*/ 124374 h 1356699"/>
                      <a:gd name="connsiteX0" fmla="*/ 0 w 3950025"/>
                      <a:gd name="connsiteY0" fmla="*/ 1128309 h 1357536"/>
                      <a:gd name="connsiteX1" fmla="*/ 662940 w 3950025"/>
                      <a:gd name="connsiteY1" fmla="*/ 1246419 h 1357536"/>
                      <a:gd name="connsiteX2" fmla="*/ 1383030 w 3950025"/>
                      <a:gd name="connsiteY2" fmla="*/ 1292139 h 1357536"/>
                      <a:gd name="connsiteX3" fmla="*/ 2080260 w 3950025"/>
                      <a:gd name="connsiteY3" fmla="*/ 1284519 h 1357536"/>
                      <a:gd name="connsiteX4" fmla="*/ 2372360 w 3950025"/>
                      <a:gd name="connsiteY4" fmla="*/ 1264834 h 1357536"/>
                      <a:gd name="connsiteX5" fmla="*/ 2497455 w 3950025"/>
                      <a:gd name="connsiteY5" fmla="*/ 1355004 h 1357536"/>
                      <a:gd name="connsiteX6" fmla="*/ 2899410 w 3950025"/>
                      <a:gd name="connsiteY6" fmla="*/ 1303569 h 1357536"/>
                      <a:gd name="connsiteX7" fmla="*/ 3683635 w 3950025"/>
                      <a:gd name="connsiteY7" fmla="*/ 1020994 h 1357536"/>
                      <a:gd name="connsiteX8" fmla="*/ 3947160 w 3950025"/>
                      <a:gd name="connsiteY8" fmla="*/ 773979 h 1357536"/>
                      <a:gd name="connsiteX9" fmla="*/ 3549015 w 3950025"/>
                      <a:gd name="connsiteY9" fmla="*/ 443144 h 1357536"/>
                      <a:gd name="connsiteX10" fmla="*/ 2733040 w 3950025"/>
                      <a:gd name="connsiteY10" fmla="*/ 250104 h 1357536"/>
                      <a:gd name="connsiteX11" fmla="*/ 2449830 w 3950025"/>
                      <a:gd name="connsiteY11" fmla="*/ 166284 h 1357536"/>
                      <a:gd name="connsiteX12" fmla="*/ 1554480 w 3950025"/>
                      <a:gd name="connsiteY12" fmla="*/ 23409 h 1357536"/>
                      <a:gd name="connsiteX13" fmla="*/ 767715 w 3950025"/>
                      <a:gd name="connsiteY13" fmla="*/ 10074 h 1357536"/>
                      <a:gd name="connsiteX14" fmla="*/ 9525 w 3950025"/>
                      <a:gd name="connsiteY14" fmla="*/ 124374 h 1357536"/>
                      <a:gd name="connsiteX0" fmla="*/ 0 w 3949683"/>
                      <a:gd name="connsiteY0" fmla="*/ 1128309 h 1357536"/>
                      <a:gd name="connsiteX1" fmla="*/ 662940 w 3949683"/>
                      <a:gd name="connsiteY1" fmla="*/ 1246419 h 1357536"/>
                      <a:gd name="connsiteX2" fmla="*/ 1383030 w 3949683"/>
                      <a:gd name="connsiteY2" fmla="*/ 1292139 h 1357536"/>
                      <a:gd name="connsiteX3" fmla="*/ 2080260 w 3949683"/>
                      <a:gd name="connsiteY3" fmla="*/ 1284519 h 1357536"/>
                      <a:gd name="connsiteX4" fmla="*/ 2372360 w 3949683"/>
                      <a:gd name="connsiteY4" fmla="*/ 1264834 h 1357536"/>
                      <a:gd name="connsiteX5" fmla="*/ 2497455 w 3949683"/>
                      <a:gd name="connsiteY5" fmla="*/ 1355004 h 1357536"/>
                      <a:gd name="connsiteX6" fmla="*/ 2899410 w 3949683"/>
                      <a:gd name="connsiteY6" fmla="*/ 1303569 h 1357536"/>
                      <a:gd name="connsiteX7" fmla="*/ 3683635 w 3949683"/>
                      <a:gd name="connsiteY7" fmla="*/ 1020994 h 1357536"/>
                      <a:gd name="connsiteX8" fmla="*/ 3947160 w 3949683"/>
                      <a:gd name="connsiteY8" fmla="*/ 773979 h 1357536"/>
                      <a:gd name="connsiteX9" fmla="*/ 3549015 w 3949683"/>
                      <a:gd name="connsiteY9" fmla="*/ 443144 h 1357536"/>
                      <a:gd name="connsiteX10" fmla="*/ 2733040 w 3949683"/>
                      <a:gd name="connsiteY10" fmla="*/ 250104 h 1357536"/>
                      <a:gd name="connsiteX11" fmla="*/ 2449830 w 3949683"/>
                      <a:gd name="connsiteY11" fmla="*/ 166284 h 1357536"/>
                      <a:gd name="connsiteX12" fmla="*/ 1554480 w 3949683"/>
                      <a:gd name="connsiteY12" fmla="*/ 23409 h 1357536"/>
                      <a:gd name="connsiteX13" fmla="*/ 767715 w 3949683"/>
                      <a:gd name="connsiteY13" fmla="*/ 10074 h 1357536"/>
                      <a:gd name="connsiteX14" fmla="*/ 9525 w 3949683"/>
                      <a:gd name="connsiteY14" fmla="*/ 124374 h 1357536"/>
                      <a:gd name="connsiteX0" fmla="*/ 0 w 3949987"/>
                      <a:gd name="connsiteY0" fmla="*/ 1128309 h 1356596"/>
                      <a:gd name="connsiteX1" fmla="*/ 662940 w 3949987"/>
                      <a:gd name="connsiteY1" fmla="*/ 1246419 h 1356596"/>
                      <a:gd name="connsiteX2" fmla="*/ 1383030 w 3949987"/>
                      <a:gd name="connsiteY2" fmla="*/ 1292139 h 1356596"/>
                      <a:gd name="connsiteX3" fmla="*/ 2080260 w 3949987"/>
                      <a:gd name="connsiteY3" fmla="*/ 1284519 h 1356596"/>
                      <a:gd name="connsiteX4" fmla="*/ 2372360 w 3949987"/>
                      <a:gd name="connsiteY4" fmla="*/ 1264834 h 1356596"/>
                      <a:gd name="connsiteX5" fmla="*/ 2497455 w 3949987"/>
                      <a:gd name="connsiteY5" fmla="*/ 1355004 h 1356596"/>
                      <a:gd name="connsiteX6" fmla="*/ 2910840 w 3949987"/>
                      <a:gd name="connsiteY6" fmla="*/ 1175299 h 1356596"/>
                      <a:gd name="connsiteX7" fmla="*/ 3683635 w 3949987"/>
                      <a:gd name="connsiteY7" fmla="*/ 1020994 h 1356596"/>
                      <a:gd name="connsiteX8" fmla="*/ 3947160 w 3949987"/>
                      <a:gd name="connsiteY8" fmla="*/ 773979 h 1356596"/>
                      <a:gd name="connsiteX9" fmla="*/ 3549015 w 3949987"/>
                      <a:gd name="connsiteY9" fmla="*/ 443144 h 1356596"/>
                      <a:gd name="connsiteX10" fmla="*/ 2733040 w 3949987"/>
                      <a:gd name="connsiteY10" fmla="*/ 250104 h 1356596"/>
                      <a:gd name="connsiteX11" fmla="*/ 2449830 w 3949987"/>
                      <a:gd name="connsiteY11" fmla="*/ 166284 h 1356596"/>
                      <a:gd name="connsiteX12" fmla="*/ 1554480 w 3949987"/>
                      <a:gd name="connsiteY12" fmla="*/ 23409 h 1356596"/>
                      <a:gd name="connsiteX13" fmla="*/ 767715 w 3949987"/>
                      <a:gd name="connsiteY13" fmla="*/ 10074 h 1356596"/>
                      <a:gd name="connsiteX14" fmla="*/ 9525 w 3949987"/>
                      <a:gd name="connsiteY14" fmla="*/ 124374 h 1356596"/>
                      <a:gd name="connsiteX0" fmla="*/ 0 w 3949987"/>
                      <a:gd name="connsiteY0" fmla="*/ 1128309 h 1356596"/>
                      <a:gd name="connsiteX1" fmla="*/ 662940 w 3949987"/>
                      <a:gd name="connsiteY1" fmla="*/ 1246419 h 1356596"/>
                      <a:gd name="connsiteX2" fmla="*/ 1383030 w 3949987"/>
                      <a:gd name="connsiteY2" fmla="*/ 1292139 h 1356596"/>
                      <a:gd name="connsiteX3" fmla="*/ 2080260 w 3949987"/>
                      <a:gd name="connsiteY3" fmla="*/ 1284519 h 1356596"/>
                      <a:gd name="connsiteX4" fmla="*/ 2372360 w 3949987"/>
                      <a:gd name="connsiteY4" fmla="*/ 1264834 h 1356596"/>
                      <a:gd name="connsiteX5" fmla="*/ 2497455 w 3949987"/>
                      <a:gd name="connsiteY5" fmla="*/ 1355004 h 1356596"/>
                      <a:gd name="connsiteX6" fmla="*/ 2910840 w 3949987"/>
                      <a:gd name="connsiteY6" fmla="*/ 1175299 h 1356596"/>
                      <a:gd name="connsiteX7" fmla="*/ 3683635 w 3949987"/>
                      <a:gd name="connsiteY7" fmla="*/ 1020994 h 1356596"/>
                      <a:gd name="connsiteX8" fmla="*/ 3947160 w 3949987"/>
                      <a:gd name="connsiteY8" fmla="*/ 773979 h 1356596"/>
                      <a:gd name="connsiteX9" fmla="*/ 3549015 w 3949987"/>
                      <a:gd name="connsiteY9" fmla="*/ 443144 h 1356596"/>
                      <a:gd name="connsiteX10" fmla="*/ 2733040 w 3949987"/>
                      <a:gd name="connsiteY10" fmla="*/ 250104 h 1356596"/>
                      <a:gd name="connsiteX11" fmla="*/ 2449830 w 3949987"/>
                      <a:gd name="connsiteY11" fmla="*/ 166284 h 1356596"/>
                      <a:gd name="connsiteX12" fmla="*/ 1554480 w 3949987"/>
                      <a:gd name="connsiteY12" fmla="*/ 23409 h 1356596"/>
                      <a:gd name="connsiteX13" fmla="*/ 767715 w 3949987"/>
                      <a:gd name="connsiteY13" fmla="*/ 10074 h 1356596"/>
                      <a:gd name="connsiteX14" fmla="*/ 9525 w 3949987"/>
                      <a:gd name="connsiteY14" fmla="*/ 124374 h 1356596"/>
                      <a:gd name="connsiteX0" fmla="*/ 0 w 3950016"/>
                      <a:gd name="connsiteY0" fmla="*/ 1128309 h 1357187"/>
                      <a:gd name="connsiteX1" fmla="*/ 662940 w 3950016"/>
                      <a:gd name="connsiteY1" fmla="*/ 1246419 h 1357187"/>
                      <a:gd name="connsiteX2" fmla="*/ 1383030 w 3950016"/>
                      <a:gd name="connsiteY2" fmla="*/ 1292139 h 1357187"/>
                      <a:gd name="connsiteX3" fmla="*/ 2080260 w 3950016"/>
                      <a:gd name="connsiteY3" fmla="*/ 1284519 h 1357187"/>
                      <a:gd name="connsiteX4" fmla="*/ 2372360 w 3950016"/>
                      <a:gd name="connsiteY4" fmla="*/ 1264834 h 1357187"/>
                      <a:gd name="connsiteX5" fmla="*/ 2497455 w 3950016"/>
                      <a:gd name="connsiteY5" fmla="*/ 1355004 h 1357187"/>
                      <a:gd name="connsiteX6" fmla="*/ 2901950 w 3950016"/>
                      <a:gd name="connsiteY6" fmla="*/ 1157519 h 1357187"/>
                      <a:gd name="connsiteX7" fmla="*/ 3683635 w 3950016"/>
                      <a:gd name="connsiteY7" fmla="*/ 1020994 h 1357187"/>
                      <a:gd name="connsiteX8" fmla="*/ 3947160 w 3950016"/>
                      <a:gd name="connsiteY8" fmla="*/ 773979 h 1357187"/>
                      <a:gd name="connsiteX9" fmla="*/ 3549015 w 3950016"/>
                      <a:gd name="connsiteY9" fmla="*/ 443144 h 1357187"/>
                      <a:gd name="connsiteX10" fmla="*/ 2733040 w 3950016"/>
                      <a:gd name="connsiteY10" fmla="*/ 250104 h 1357187"/>
                      <a:gd name="connsiteX11" fmla="*/ 2449830 w 3950016"/>
                      <a:gd name="connsiteY11" fmla="*/ 166284 h 1357187"/>
                      <a:gd name="connsiteX12" fmla="*/ 1554480 w 3950016"/>
                      <a:gd name="connsiteY12" fmla="*/ 23409 h 1357187"/>
                      <a:gd name="connsiteX13" fmla="*/ 767715 w 3950016"/>
                      <a:gd name="connsiteY13" fmla="*/ 10074 h 1357187"/>
                      <a:gd name="connsiteX14" fmla="*/ 9525 w 3950016"/>
                      <a:gd name="connsiteY14" fmla="*/ 124374 h 1357187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33040 w 3950016"/>
                      <a:gd name="connsiteY10" fmla="*/ 25010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9550 w 3950016"/>
                      <a:gd name="connsiteY10" fmla="*/ 2869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03830 w 3950016"/>
                      <a:gd name="connsiteY10" fmla="*/ 2869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792"/>
                      <a:gd name="connsiteY0" fmla="*/ 1128309 h 1294271"/>
                      <a:gd name="connsiteX1" fmla="*/ 662940 w 3949792"/>
                      <a:gd name="connsiteY1" fmla="*/ 1246419 h 1294271"/>
                      <a:gd name="connsiteX2" fmla="*/ 1383030 w 3949792"/>
                      <a:gd name="connsiteY2" fmla="*/ 1292139 h 1294271"/>
                      <a:gd name="connsiteX3" fmla="*/ 2080260 w 3949792"/>
                      <a:gd name="connsiteY3" fmla="*/ 1284519 h 1294271"/>
                      <a:gd name="connsiteX4" fmla="*/ 2372360 w 3949792"/>
                      <a:gd name="connsiteY4" fmla="*/ 1264834 h 1294271"/>
                      <a:gd name="connsiteX5" fmla="*/ 2549525 w 3949792"/>
                      <a:gd name="connsiteY5" fmla="*/ 1172124 h 1294271"/>
                      <a:gd name="connsiteX6" fmla="*/ 2901950 w 3949792"/>
                      <a:gd name="connsiteY6" fmla="*/ 1157519 h 1294271"/>
                      <a:gd name="connsiteX7" fmla="*/ 3683635 w 3949792"/>
                      <a:gd name="connsiteY7" fmla="*/ 1020994 h 1294271"/>
                      <a:gd name="connsiteX8" fmla="*/ 3947160 w 3949792"/>
                      <a:gd name="connsiteY8" fmla="*/ 773979 h 1294271"/>
                      <a:gd name="connsiteX9" fmla="*/ 3555365 w 3949792"/>
                      <a:gd name="connsiteY9" fmla="*/ 474894 h 1294271"/>
                      <a:gd name="connsiteX10" fmla="*/ 2703830 w 3949792"/>
                      <a:gd name="connsiteY10" fmla="*/ 286934 h 1294271"/>
                      <a:gd name="connsiteX11" fmla="*/ 2449830 w 3949792"/>
                      <a:gd name="connsiteY11" fmla="*/ 166284 h 1294271"/>
                      <a:gd name="connsiteX12" fmla="*/ 1554480 w 3949792"/>
                      <a:gd name="connsiteY12" fmla="*/ 23409 h 1294271"/>
                      <a:gd name="connsiteX13" fmla="*/ 767715 w 3949792"/>
                      <a:gd name="connsiteY13" fmla="*/ 10074 h 1294271"/>
                      <a:gd name="connsiteX14" fmla="*/ 9525 w 3949792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55700"/>
                      <a:gd name="connsiteY0" fmla="*/ 1128309 h 1294271"/>
                      <a:gd name="connsiteX1" fmla="*/ 662940 w 3955700"/>
                      <a:gd name="connsiteY1" fmla="*/ 1246419 h 1294271"/>
                      <a:gd name="connsiteX2" fmla="*/ 1383030 w 3955700"/>
                      <a:gd name="connsiteY2" fmla="*/ 1292139 h 1294271"/>
                      <a:gd name="connsiteX3" fmla="*/ 2080260 w 3955700"/>
                      <a:gd name="connsiteY3" fmla="*/ 1284519 h 1294271"/>
                      <a:gd name="connsiteX4" fmla="*/ 2372360 w 3955700"/>
                      <a:gd name="connsiteY4" fmla="*/ 1264834 h 1294271"/>
                      <a:gd name="connsiteX5" fmla="*/ 2549525 w 3955700"/>
                      <a:gd name="connsiteY5" fmla="*/ 1172124 h 1294271"/>
                      <a:gd name="connsiteX6" fmla="*/ 2901950 w 3955700"/>
                      <a:gd name="connsiteY6" fmla="*/ 1157519 h 1294271"/>
                      <a:gd name="connsiteX7" fmla="*/ 3683635 w 3955700"/>
                      <a:gd name="connsiteY7" fmla="*/ 1020994 h 1294271"/>
                      <a:gd name="connsiteX8" fmla="*/ 3947160 w 3955700"/>
                      <a:gd name="connsiteY8" fmla="*/ 773979 h 1294271"/>
                      <a:gd name="connsiteX9" fmla="*/ 3418205 w 3955700"/>
                      <a:gd name="connsiteY9" fmla="*/ 424094 h 1294271"/>
                      <a:gd name="connsiteX10" fmla="*/ 2703830 w 3955700"/>
                      <a:gd name="connsiteY10" fmla="*/ 286934 h 1294271"/>
                      <a:gd name="connsiteX11" fmla="*/ 2449830 w 3955700"/>
                      <a:gd name="connsiteY11" fmla="*/ 166284 h 1294271"/>
                      <a:gd name="connsiteX12" fmla="*/ 1554480 w 3955700"/>
                      <a:gd name="connsiteY12" fmla="*/ 23409 h 1294271"/>
                      <a:gd name="connsiteX13" fmla="*/ 767715 w 3955700"/>
                      <a:gd name="connsiteY13" fmla="*/ 10074 h 1294271"/>
                      <a:gd name="connsiteX14" fmla="*/ 9525 w 3955700"/>
                      <a:gd name="connsiteY14" fmla="*/ 124374 h 1294271"/>
                      <a:gd name="connsiteX0" fmla="*/ 0 w 3955700"/>
                      <a:gd name="connsiteY0" fmla="*/ 1128309 h 1294271"/>
                      <a:gd name="connsiteX1" fmla="*/ 662940 w 3955700"/>
                      <a:gd name="connsiteY1" fmla="*/ 1246419 h 1294271"/>
                      <a:gd name="connsiteX2" fmla="*/ 1383030 w 3955700"/>
                      <a:gd name="connsiteY2" fmla="*/ 1292139 h 1294271"/>
                      <a:gd name="connsiteX3" fmla="*/ 2080260 w 3955700"/>
                      <a:gd name="connsiteY3" fmla="*/ 1284519 h 1294271"/>
                      <a:gd name="connsiteX4" fmla="*/ 2372360 w 3955700"/>
                      <a:gd name="connsiteY4" fmla="*/ 1264834 h 1294271"/>
                      <a:gd name="connsiteX5" fmla="*/ 2549525 w 3955700"/>
                      <a:gd name="connsiteY5" fmla="*/ 1172124 h 1294271"/>
                      <a:gd name="connsiteX6" fmla="*/ 2901950 w 3955700"/>
                      <a:gd name="connsiteY6" fmla="*/ 1157519 h 1294271"/>
                      <a:gd name="connsiteX7" fmla="*/ 3683635 w 3955700"/>
                      <a:gd name="connsiteY7" fmla="*/ 1020994 h 1294271"/>
                      <a:gd name="connsiteX8" fmla="*/ 3947160 w 3955700"/>
                      <a:gd name="connsiteY8" fmla="*/ 773979 h 1294271"/>
                      <a:gd name="connsiteX9" fmla="*/ 3418205 w 3955700"/>
                      <a:gd name="connsiteY9" fmla="*/ 424094 h 1294271"/>
                      <a:gd name="connsiteX10" fmla="*/ 2703830 w 3955700"/>
                      <a:gd name="connsiteY10" fmla="*/ 286934 h 1294271"/>
                      <a:gd name="connsiteX11" fmla="*/ 2449830 w 3955700"/>
                      <a:gd name="connsiteY11" fmla="*/ 166284 h 1294271"/>
                      <a:gd name="connsiteX12" fmla="*/ 1554480 w 3955700"/>
                      <a:gd name="connsiteY12" fmla="*/ 23409 h 1294271"/>
                      <a:gd name="connsiteX13" fmla="*/ 767715 w 3955700"/>
                      <a:gd name="connsiteY13" fmla="*/ 10074 h 1294271"/>
                      <a:gd name="connsiteX14" fmla="*/ 9525 w 3955700"/>
                      <a:gd name="connsiteY14" fmla="*/ 124374 h 1294271"/>
                      <a:gd name="connsiteX0" fmla="*/ 0 w 3952499"/>
                      <a:gd name="connsiteY0" fmla="*/ 1128309 h 1294271"/>
                      <a:gd name="connsiteX1" fmla="*/ 662940 w 3952499"/>
                      <a:gd name="connsiteY1" fmla="*/ 1246419 h 1294271"/>
                      <a:gd name="connsiteX2" fmla="*/ 1383030 w 3952499"/>
                      <a:gd name="connsiteY2" fmla="*/ 1292139 h 1294271"/>
                      <a:gd name="connsiteX3" fmla="*/ 2080260 w 3952499"/>
                      <a:gd name="connsiteY3" fmla="*/ 1284519 h 1294271"/>
                      <a:gd name="connsiteX4" fmla="*/ 2372360 w 3952499"/>
                      <a:gd name="connsiteY4" fmla="*/ 1264834 h 1294271"/>
                      <a:gd name="connsiteX5" fmla="*/ 2549525 w 3952499"/>
                      <a:gd name="connsiteY5" fmla="*/ 1172124 h 1294271"/>
                      <a:gd name="connsiteX6" fmla="*/ 2901950 w 3952499"/>
                      <a:gd name="connsiteY6" fmla="*/ 1157519 h 1294271"/>
                      <a:gd name="connsiteX7" fmla="*/ 3683635 w 3952499"/>
                      <a:gd name="connsiteY7" fmla="*/ 1020994 h 1294271"/>
                      <a:gd name="connsiteX8" fmla="*/ 3947160 w 3952499"/>
                      <a:gd name="connsiteY8" fmla="*/ 773979 h 1294271"/>
                      <a:gd name="connsiteX9" fmla="*/ 3486785 w 3952499"/>
                      <a:gd name="connsiteY9" fmla="*/ 443144 h 1294271"/>
                      <a:gd name="connsiteX10" fmla="*/ 2703830 w 3952499"/>
                      <a:gd name="connsiteY10" fmla="*/ 286934 h 1294271"/>
                      <a:gd name="connsiteX11" fmla="*/ 2449830 w 3952499"/>
                      <a:gd name="connsiteY11" fmla="*/ 166284 h 1294271"/>
                      <a:gd name="connsiteX12" fmla="*/ 1554480 w 3952499"/>
                      <a:gd name="connsiteY12" fmla="*/ 23409 h 1294271"/>
                      <a:gd name="connsiteX13" fmla="*/ 767715 w 3952499"/>
                      <a:gd name="connsiteY13" fmla="*/ 10074 h 1294271"/>
                      <a:gd name="connsiteX14" fmla="*/ 9525 w 3952499"/>
                      <a:gd name="connsiteY14" fmla="*/ 124374 h 1294271"/>
                      <a:gd name="connsiteX0" fmla="*/ 0 w 3947438"/>
                      <a:gd name="connsiteY0" fmla="*/ 1128309 h 1294271"/>
                      <a:gd name="connsiteX1" fmla="*/ 662940 w 3947438"/>
                      <a:gd name="connsiteY1" fmla="*/ 1246419 h 1294271"/>
                      <a:gd name="connsiteX2" fmla="*/ 1383030 w 3947438"/>
                      <a:gd name="connsiteY2" fmla="*/ 1292139 h 1294271"/>
                      <a:gd name="connsiteX3" fmla="*/ 2080260 w 3947438"/>
                      <a:gd name="connsiteY3" fmla="*/ 1284519 h 1294271"/>
                      <a:gd name="connsiteX4" fmla="*/ 2372360 w 3947438"/>
                      <a:gd name="connsiteY4" fmla="*/ 1264834 h 1294271"/>
                      <a:gd name="connsiteX5" fmla="*/ 2549525 w 3947438"/>
                      <a:gd name="connsiteY5" fmla="*/ 1172124 h 1294271"/>
                      <a:gd name="connsiteX6" fmla="*/ 2901950 w 3947438"/>
                      <a:gd name="connsiteY6" fmla="*/ 1157519 h 1294271"/>
                      <a:gd name="connsiteX7" fmla="*/ 3683635 w 3947438"/>
                      <a:gd name="connsiteY7" fmla="*/ 1020994 h 1294271"/>
                      <a:gd name="connsiteX8" fmla="*/ 3947160 w 3947438"/>
                      <a:gd name="connsiteY8" fmla="*/ 773979 h 1294271"/>
                      <a:gd name="connsiteX9" fmla="*/ 3486785 w 3947438"/>
                      <a:gd name="connsiteY9" fmla="*/ 443144 h 1294271"/>
                      <a:gd name="connsiteX10" fmla="*/ 2703830 w 3947438"/>
                      <a:gd name="connsiteY10" fmla="*/ 286934 h 1294271"/>
                      <a:gd name="connsiteX11" fmla="*/ 2449830 w 3947438"/>
                      <a:gd name="connsiteY11" fmla="*/ 166284 h 1294271"/>
                      <a:gd name="connsiteX12" fmla="*/ 1554480 w 3947438"/>
                      <a:gd name="connsiteY12" fmla="*/ 23409 h 1294271"/>
                      <a:gd name="connsiteX13" fmla="*/ 767715 w 3947438"/>
                      <a:gd name="connsiteY13" fmla="*/ 10074 h 1294271"/>
                      <a:gd name="connsiteX14" fmla="*/ 9525 w 3947438"/>
                      <a:gd name="connsiteY14" fmla="*/ 124374 h 1294271"/>
                      <a:gd name="connsiteX0" fmla="*/ 0 w 3947691"/>
                      <a:gd name="connsiteY0" fmla="*/ 1128309 h 1294271"/>
                      <a:gd name="connsiteX1" fmla="*/ 662940 w 3947691"/>
                      <a:gd name="connsiteY1" fmla="*/ 1246419 h 1294271"/>
                      <a:gd name="connsiteX2" fmla="*/ 1383030 w 3947691"/>
                      <a:gd name="connsiteY2" fmla="*/ 1292139 h 1294271"/>
                      <a:gd name="connsiteX3" fmla="*/ 2080260 w 3947691"/>
                      <a:gd name="connsiteY3" fmla="*/ 1284519 h 1294271"/>
                      <a:gd name="connsiteX4" fmla="*/ 2372360 w 3947691"/>
                      <a:gd name="connsiteY4" fmla="*/ 1264834 h 1294271"/>
                      <a:gd name="connsiteX5" fmla="*/ 2549525 w 3947691"/>
                      <a:gd name="connsiteY5" fmla="*/ 1172124 h 1294271"/>
                      <a:gd name="connsiteX6" fmla="*/ 2901950 w 3947691"/>
                      <a:gd name="connsiteY6" fmla="*/ 1157519 h 1294271"/>
                      <a:gd name="connsiteX7" fmla="*/ 3683635 w 3947691"/>
                      <a:gd name="connsiteY7" fmla="*/ 1020994 h 1294271"/>
                      <a:gd name="connsiteX8" fmla="*/ 3947160 w 3947691"/>
                      <a:gd name="connsiteY8" fmla="*/ 773979 h 1294271"/>
                      <a:gd name="connsiteX9" fmla="*/ 3486785 w 3947691"/>
                      <a:gd name="connsiteY9" fmla="*/ 443144 h 1294271"/>
                      <a:gd name="connsiteX10" fmla="*/ 2703830 w 3947691"/>
                      <a:gd name="connsiteY10" fmla="*/ 286934 h 1294271"/>
                      <a:gd name="connsiteX11" fmla="*/ 2449830 w 3947691"/>
                      <a:gd name="connsiteY11" fmla="*/ 166284 h 1294271"/>
                      <a:gd name="connsiteX12" fmla="*/ 1554480 w 3947691"/>
                      <a:gd name="connsiteY12" fmla="*/ 23409 h 1294271"/>
                      <a:gd name="connsiteX13" fmla="*/ 767715 w 3947691"/>
                      <a:gd name="connsiteY13" fmla="*/ 10074 h 1294271"/>
                      <a:gd name="connsiteX14" fmla="*/ 9525 w 3947691"/>
                      <a:gd name="connsiteY14" fmla="*/ 124374 h 1294271"/>
                      <a:gd name="connsiteX0" fmla="*/ 0 w 3947598"/>
                      <a:gd name="connsiteY0" fmla="*/ 1128309 h 1294271"/>
                      <a:gd name="connsiteX1" fmla="*/ 662940 w 3947598"/>
                      <a:gd name="connsiteY1" fmla="*/ 1246419 h 1294271"/>
                      <a:gd name="connsiteX2" fmla="*/ 1383030 w 3947598"/>
                      <a:gd name="connsiteY2" fmla="*/ 1292139 h 1294271"/>
                      <a:gd name="connsiteX3" fmla="*/ 2080260 w 3947598"/>
                      <a:gd name="connsiteY3" fmla="*/ 1284519 h 1294271"/>
                      <a:gd name="connsiteX4" fmla="*/ 2372360 w 3947598"/>
                      <a:gd name="connsiteY4" fmla="*/ 1264834 h 1294271"/>
                      <a:gd name="connsiteX5" fmla="*/ 2549525 w 3947598"/>
                      <a:gd name="connsiteY5" fmla="*/ 1172124 h 1294271"/>
                      <a:gd name="connsiteX6" fmla="*/ 3041650 w 3947598"/>
                      <a:gd name="connsiteY6" fmla="*/ 1125769 h 1294271"/>
                      <a:gd name="connsiteX7" fmla="*/ 3683635 w 3947598"/>
                      <a:gd name="connsiteY7" fmla="*/ 1020994 h 1294271"/>
                      <a:gd name="connsiteX8" fmla="*/ 3947160 w 3947598"/>
                      <a:gd name="connsiteY8" fmla="*/ 773979 h 1294271"/>
                      <a:gd name="connsiteX9" fmla="*/ 3486785 w 3947598"/>
                      <a:gd name="connsiteY9" fmla="*/ 443144 h 1294271"/>
                      <a:gd name="connsiteX10" fmla="*/ 2703830 w 3947598"/>
                      <a:gd name="connsiteY10" fmla="*/ 286934 h 1294271"/>
                      <a:gd name="connsiteX11" fmla="*/ 2449830 w 3947598"/>
                      <a:gd name="connsiteY11" fmla="*/ 166284 h 1294271"/>
                      <a:gd name="connsiteX12" fmla="*/ 1554480 w 3947598"/>
                      <a:gd name="connsiteY12" fmla="*/ 23409 h 1294271"/>
                      <a:gd name="connsiteX13" fmla="*/ 767715 w 3947598"/>
                      <a:gd name="connsiteY13" fmla="*/ 10074 h 1294271"/>
                      <a:gd name="connsiteX14" fmla="*/ 9525 w 3947598"/>
                      <a:gd name="connsiteY14" fmla="*/ 124374 h 1294271"/>
                      <a:gd name="connsiteX0" fmla="*/ 0 w 3951537"/>
                      <a:gd name="connsiteY0" fmla="*/ 1128309 h 1294271"/>
                      <a:gd name="connsiteX1" fmla="*/ 662940 w 3951537"/>
                      <a:gd name="connsiteY1" fmla="*/ 1246419 h 1294271"/>
                      <a:gd name="connsiteX2" fmla="*/ 1383030 w 3951537"/>
                      <a:gd name="connsiteY2" fmla="*/ 1292139 h 1294271"/>
                      <a:gd name="connsiteX3" fmla="*/ 2080260 w 3951537"/>
                      <a:gd name="connsiteY3" fmla="*/ 1284519 h 1294271"/>
                      <a:gd name="connsiteX4" fmla="*/ 2372360 w 3951537"/>
                      <a:gd name="connsiteY4" fmla="*/ 1264834 h 1294271"/>
                      <a:gd name="connsiteX5" fmla="*/ 2549525 w 3951537"/>
                      <a:gd name="connsiteY5" fmla="*/ 1172124 h 1294271"/>
                      <a:gd name="connsiteX6" fmla="*/ 3041650 w 3951537"/>
                      <a:gd name="connsiteY6" fmla="*/ 1125769 h 1294271"/>
                      <a:gd name="connsiteX7" fmla="*/ 3683635 w 3951537"/>
                      <a:gd name="connsiteY7" fmla="*/ 1020994 h 1294271"/>
                      <a:gd name="connsiteX8" fmla="*/ 3947160 w 3951537"/>
                      <a:gd name="connsiteY8" fmla="*/ 773979 h 1294271"/>
                      <a:gd name="connsiteX9" fmla="*/ 3486785 w 3951537"/>
                      <a:gd name="connsiteY9" fmla="*/ 443144 h 1294271"/>
                      <a:gd name="connsiteX10" fmla="*/ 2703830 w 3951537"/>
                      <a:gd name="connsiteY10" fmla="*/ 286934 h 1294271"/>
                      <a:gd name="connsiteX11" fmla="*/ 2449830 w 3951537"/>
                      <a:gd name="connsiteY11" fmla="*/ 166284 h 1294271"/>
                      <a:gd name="connsiteX12" fmla="*/ 1554480 w 3951537"/>
                      <a:gd name="connsiteY12" fmla="*/ 23409 h 1294271"/>
                      <a:gd name="connsiteX13" fmla="*/ 767715 w 3951537"/>
                      <a:gd name="connsiteY13" fmla="*/ 10074 h 1294271"/>
                      <a:gd name="connsiteX14" fmla="*/ 9525 w 3951537"/>
                      <a:gd name="connsiteY14" fmla="*/ 124374 h 1294271"/>
                      <a:gd name="connsiteX0" fmla="*/ 0 w 3948964"/>
                      <a:gd name="connsiteY0" fmla="*/ 1128309 h 1294271"/>
                      <a:gd name="connsiteX1" fmla="*/ 662940 w 3948964"/>
                      <a:gd name="connsiteY1" fmla="*/ 1246419 h 1294271"/>
                      <a:gd name="connsiteX2" fmla="*/ 1383030 w 3948964"/>
                      <a:gd name="connsiteY2" fmla="*/ 1292139 h 1294271"/>
                      <a:gd name="connsiteX3" fmla="*/ 2080260 w 3948964"/>
                      <a:gd name="connsiteY3" fmla="*/ 1284519 h 1294271"/>
                      <a:gd name="connsiteX4" fmla="*/ 2372360 w 3948964"/>
                      <a:gd name="connsiteY4" fmla="*/ 1264834 h 1294271"/>
                      <a:gd name="connsiteX5" fmla="*/ 2549525 w 3948964"/>
                      <a:gd name="connsiteY5" fmla="*/ 1172124 h 1294271"/>
                      <a:gd name="connsiteX6" fmla="*/ 3041650 w 3948964"/>
                      <a:gd name="connsiteY6" fmla="*/ 1125769 h 1294271"/>
                      <a:gd name="connsiteX7" fmla="*/ 3683635 w 3948964"/>
                      <a:gd name="connsiteY7" fmla="*/ 1020994 h 1294271"/>
                      <a:gd name="connsiteX8" fmla="*/ 3947160 w 3948964"/>
                      <a:gd name="connsiteY8" fmla="*/ 773979 h 1294271"/>
                      <a:gd name="connsiteX9" fmla="*/ 3486785 w 3948964"/>
                      <a:gd name="connsiteY9" fmla="*/ 443144 h 1294271"/>
                      <a:gd name="connsiteX10" fmla="*/ 2703830 w 3948964"/>
                      <a:gd name="connsiteY10" fmla="*/ 286934 h 1294271"/>
                      <a:gd name="connsiteX11" fmla="*/ 2449830 w 3948964"/>
                      <a:gd name="connsiteY11" fmla="*/ 166284 h 1294271"/>
                      <a:gd name="connsiteX12" fmla="*/ 1554480 w 3948964"/>
                      <a:gd name="connsiteY12" fmla="*/ 23409 h 1294271"/>
                      <a:gd name="connsiteX13" fmla="*/ 767715 w 3948964"/>
                      <a:gd name="connsiteY13" fmla="*/ 10074 h 1294271"/>
                      <a:gd name="connsiteX14" fmla="*/ 9525 w 3948964"/>
                      <a:gd name="connsiteY14" fmla="*/ 124374 h 1294271"/>
                      <a:gd name="connsiteX0" fmla="*/ 0 w 3947485"/>
                      <a:gd name="connsiteY0" fmla="*/ 1128309 h 1294271"/>
                      <a:gd name="connsiteX1" fmla="*/ 662940 w 3947485"/>
                      <a:gd name="connsiteY1" fmla="*/ 1246419 h 1294271"/>
                      <a:gd name="connsiteX2" fmla="*/ 1383030 w 3947485"/>
                      <a:gd name="connsiteY2" fmla="*/ 1292139 h 1294271"/>
                      <a:gd name="connsiteX3" fmla="*/ 2080260 w 3947485"/>
                      <a:gd name="connsiteY3" fmla="*/ 1284519 h 1294271"/>
                      <a:gd name="connsiteX4" fmla="*/ 2372360 w 3947485"/>
                      <a:gd name="connsiteY4" fmla="*/ 1264834 h 1294271"/>
                      <a:gd name="connsiteX5" fmla="*/ 2549525 w 3947485"/>
                      <a:gd name="connsiteY5" fmla="*/ 1172124 h 1294271"/>
                      <a:gd name="connsiteX6" fmla="*/ 3041650 w 3947485"/>
                      <a:gd name="connsiteY6" fmla="*/ 1125769 h 1294271"/>
                      <a:gd name="connsiteX7" fmla="*/ 3683635 w 3947485"/>
                      <a:gd name="connsiteY7" fmla="*/ 1020994 h 1294271"/>
                      <a:gd name="connsiteX8" fmla="*/ 3947160 w 3947485"/>
                      <a:gd name="connsiteY8" fmla="*/ 773979 h 1294271"/>
                      <a:gd name="connsiteX9" fmla="*/ 3486785 w 3947485"/>
                      <a:gd name="connsiteY9" fmla="*/ 443144 h 1294271"/>
                      <a:gd name="connsiteX10" fmla="*/ 2703830 w 3947485"/>
                      <a:gd name="connsiteY10" fmla="*/ 286934 h 1294271"/>
                      <a:gd name="connsiteX11" fmla="*/ 2449830 w 3947485"/>
                      <a:gd name="connsiteY11" fmla="*/ 166284 h 1294271"/>
                      <a:gd name="connsiteX12" fmla="*/ 1554480 w 3947485"/>
                      <a:gd name="connsiteY12" fmla="*/ 23409 h 1294271"/>
                      <a:gd name="connsiteX13" fmla="*/ 767715 w 3947485"/>
                      <a:gd name="connsiteY13" fmla="*/ 10074 h 1294271"/>
                      <a:gd name="connsiteX14" fmla="*/ 9525 w 3947485"/>
                      <a:gd name="connsiteY14" fmla="*/ 124374 h 1294271"/>
                      <a:gd name="connsiteX0" fmla="*/ 0 w 3948187"/>
                      <a:gd name="connsiteY0" fmla="*/ 1128309 h 1294271"/>
                      <a:gd name="connsiteX1" fmla="*/ 662940 w 3948187"/>
                      <a:gd name="connsiteY1" fmla="*/ 1246419 h 1294271"/>
                      <a:gd name="connsiteX2" fmla="*/ 1383030 w 3948187"/>
                      <a:gd name="connsiteY2" fmla="*/ 1292139 h 1294271"/>
                      <a:gd name="connsiteX3" fmla="*/ 2080260 w 3948187"/>
                      <a:gd name="connsiteY3" fmla="*/ 1284519 h 1294271"/>
                      <a:gd name="connsiteX4" fmla="*/ 2372360 w 3948187"/>
                      <a:gd name="connsiteY4" fmla="*/ 1264834 h 1294271"/>
                      <a:gd name="connsiteX5" fmla="*/ 2549525 w 3948187"/>
                      <a:gd name="connsiteY5" fmla="*/ 1172124 h 1294271"/>
                      <a:gd name="connsiteX6" fmla="*/ 3041650 w 3948187"/>
                      <a:gd name="connsiteY6" fmla="*/ 1125769 h 1294271"/>
                      <a:gd name="connsiteX7" fmla="*/ 3683635 w 3948187"/>
                      <a:gd name="connsiteY7" fmla="*/ 1020994 h 1294271"/>
                      <a:gd name="connsiteX8" fmla="*/ 3947160 w 3948187"/>
                      <a:gd name="connsiteY8" fmla="*/ 773979 h 1294271"/>
                      <a:gd name="connsiteX9" fmla="*/ 3486785 w 3948187"/>
                      <a:gd name="connsiteY9" fmla="*/ 443144 h 1294271"/>
                      <a:gd name="connsiteX10" fmla="*/ 2703830 w 3948187"/>
                      <a:gd name="connsiteY10" fmla="*/ 286934 h 1294271"/>
                      <a:gd name="connsiteX11" fmla="*/ 2449830 w 3948187"/>
                      <a:gd name="connsiteY11" fmla="*/ 166284 h 1294271"/>
                      <a:gd name="connsiteX12" fmla="*/ 1554480 w 3948187"/>
                      <a:gd name="connsiteY12" fmla="*/ 23409 h 1294271"/>
                      <a:gd name="connsiteX13" fmla="*/ 767715 w 3948187"/>
                      <a:gd name="connsiteY13" fmla="*/ 10074 h 1294271"/>
                      <a:gd name="connsiteX14" fmla="*/ 9525 w 3948187"/>
                      <a:gd name="connsiteY14" fmla="*/ 124374 h 1294271"/>
                      <a:gd name="connsiteX0" fmla="*/ 0 w 3944400"/>
                      <a:gd name="connsiteY0" fmla="*/ 1128309 h 1294271"/>
                      <a:gd name="connsiteX1" fmla="*/ 662940 w 3944400"/>
                      <a:gd name="connsiteY1" fmla="*/ 1246419 h 1294271"/>
                      <a:gd name="connsiteX2" fmla="*/ 1383030 w 3944400"/>
                      <a:gd name="connsiteY2" fmla="*/ 1292139 h 1294271"/>
                      <a:gd name="connsiteX3" fmla="*/ 2080260 w 3944400"/>
                      <a:gd name="connsiteY3" fmla="*/ 1284519 h 1294271"/>
                      <a:gd name="connsiteX4" fmla="*/ 2372360 w 3944400"/>
                      <a:gd name="connsiteY4" fmla="*/ 1264834 h 1294271"/>
                      <a:gd name="connsiteX5" fmla="*/ 2549525 w 3944400"/>
                      <a:gd name="connsiteY5" fmla="*/ 1172124 h 1294271"/>
                      <a:gd name="connsiteX6" fmla="*/ 3041650 w 3944400"/>
                      <a:gd name="connsiteY6" fmla="*/ 1125769 h 1294271"/>
                      <a:gd name="connsiteX7" fmla="*/ 3683635 w 3944400"/>
                      <a:gd name="connsiteY7" fmla="*/ 1020994 h 1294271"/>
                      <a:gd name="connsiteX8" fmla="*/ 3943350 w 3944400"/>
                      <a:gd name="connsiteY8" fmla="*/ 781599 h 1294271"/>
                      <a:gd name="connsiteX9" fmla="*/ 3486785 w 3944400"/>
                      <a:gd name="connsiteY9" fmla="*/ 443144 h 1294271"/>
                      <a:gd name="connsiteX10" fmla="*/ 2703830 w 3944400"/>
                      <a:gd name="connsiteY10" fmla="*/ 286934 h 1294271"/>
                      <a:gd name="connsiteX11" fmla="*/ 2449830 w 3944400"/>
                      <a:gd name="connsiteY11" fmla="*/ 166284 h 1294271"/>
                      <a:gd name="connsiteX12" fmla="*/ 1554480 w 3944400"/>
                      <a:gd name="connsiteY12" fmla="*/ 23409 h 1294271"/>
                      <a:gd name="connsiteX13" fmla="*/ 767715 w 3944400"/>
                      <a:gd name="connsiteY13" fmla="*/ 10074 h 1294271"/>
                      <a:gd name="connsiteX14" fmla="*/ 9525 w 3944400"/>
                      <a:gd name="connsiteY14" fmla="*/ 124374 h 1294271"/>
                      <a:gd name="connsiteX0" fmla="*/ 0 w 3943430"/>
                      <a:gd name="connsiteY0" fmla="*/ 1128309 h 1294271"/>
                      <a:gd name="connsiteX1" fmla="*/ 662940 w 3943430"/>
                      <a:gd name="connsiteY1" fmla="*/ 1246419 h 1294271"/>
                      <a:gd name="connsiteX2" fmla="*/ 1383030 w 3943430"/>
                      <a:gd name="connsiteY2" fmla="*/ 1292139 h 1294271"/>
                      <a:gd name="connsiteX3" fmla="*/ 2080260 w 3943430"/>
                      <a:gd name="connsiteY3" fmla="*/ 1284519 h 1294271"/>
                      <a:gd name="connsiteX4" fmla="*/ 2372360 w 3943430"/>
                      <a:gd name="connsiteY4" fmla="*/ 1264834 h 1294271"/>
                      <a:gd name="connsiteX5" fmla="*/ 2549525 w 3943430"/>
                      <a:gd name="connsiteY5" fmla="*/ 1172124 h 1294271"/>
                      <a:gd name="connsiteX6" fmla="*/ 3041650 w 3943430"/>
                      <a:gd name="connsiteY6" fmla="*/ 1125769 h 1294271"/>
                      <a:gd name="connsiteX7" fmla="*/ 3683635 w 3943430"/>
                      <a:gd name="connsiteY7" fmla="*/ 1020994 h 1294271"/>
                      <a:gd name="connsiteX8" fmla="*/ 3943350 w 3943430"/>
                      <a:gd name="connsiteY8" fmla="*/ 781599 h 1294271"/>
                      <a:gd name="connsiteX9" fmla="*/ 3486785 w 3943430"/>
                      <a:gd name="connsiteY9" fmla="*/ 443144 h 1294271"/>
                      <a:gd name="connsiteX10" fmla="*/ 2703830 w 3943430"/>
                      <a:gd name="connsiteY10" fmla="*/ 286934 h 1294271"/>
                      <a:gd name="connsiteX11" fmla="*/ 2449830 w 3943430"/>
                      <a:gd name="connsiteY11" fmla="*/ 166284 h 1294271"/>
                      <a:gd name="connsiteX12" fmla="*/ 1554480 w 3943430"/>
                      <a:gd name="connsiteY12" fmla="*/ 23409 h 1294271"/>
                      <a:gd name="connsiteX13" fmla="*/ 767715 w 3943430"/>
                      <a:gd name="connsiteY13" fmla="*/ 10074 h 1294271"/>
                      <a:gd name="connsiteX14" fmla="*/ 9525 w 3943430"/>
                      <a:gd name="connsiteY14" fmla="*/ 124374 h 1294271"/>
                      <a:gd name="connsiteX0" fmla="*/ 0 w 3943350"/>
                      <a:gd name="connsiteY0" fmla="*/ 1128309 h 1294271"/>
                      <a:gd name="connsiteX1" fmla="*/ 662940 w 3943350"/>
                      <a:gd name="connsiteY1" fmla="*/ 1246419 h 1294271"/>
                      <a:gd name="connsiteX2" fmla="*/ 1383030 w 3943350"/>
                      <a:gd name="connsiteY2" fmla="*/ 1292139 h 1294271"/>
                      <a:gd name="connsiteX3" fmla="*/ 2080260 w 3943350"/>
                      <a:gd name="connsiteY3" fmla="*/ 1284519 h 1294271"/>
                      <a:gd name="connsiteX4" fmla="*/ 2372360 w 3943350"/>
                      <a:gd name="connsiteY4" fmla="*/ 1264834 h 1294271"/>
                      <a:gd name="connsiteX5" fmla="*/ 2549525 w 3943350"/>
                      <a:gd name="connsiteY5" fmla="*/ 1172124 h 1294271"/>
                      <a:gd name="connsiteX6" fmla="*/ 3041650 w 3943350"/>
                      <a:gd name="connsiteY6" fmla="*/ 1125769 h 1294271"/>
                      <a:gd name="connsiteX7" fmla="*/ 3683635 w 3943350"/>
                      <a:gd name="connsiteY7" fmla="*/ 1020994 h 1294271"/>
                      <a:gd name="connsiteX8" fmla="*/ 3943350 w 3943350"/>
                      <a:gd name="connsiteY8" fmla="*/ 781599 h 1294271"/>
                      <a:gd name="connsiteX9" fmla="*/ 3486785 w 3943350"/>
                      <a:gd name="connsiteY9" fmla="*/ 443144 h 1294271"/>
                      <a:gd name="connsiteX10" fmla="*/ 2703830 w 3943350"/>
                      <a:gd name="connsiteY10" fmla="*/ 286934 h 1294271"/>
                      <a:gd name="connsiteX11" fmla="*/ 2449830 w 3943350"/>
                      <a:gd name="connsiteY11" fmla="*/ 166284 h 1294271"/>
                      <a:gd name="connsiteX12" fmla="*/ 1554480 w 3943350"/>
                      <a:gd name="connsiteY12" fmla="*/ 23409 h 1294271"/>
                      <a:gd name="connsiteX13" fmla="*/ 767715 w 3943350"/>
                      <a:gd name="connsiteY13" fmla="*/ 10074 h 1294271"/>
                      <a:gd name="connsiteX14" fmla="*/ 9525 w 3943350"/>
                      <a:gd name="connsiteY14" fmla="*/ 124374 h 1294271"/>
                      <a:gd name="connsiteX0" fmla="*/ 0 w 3943807"/>
                      <a:gd name="connsiteY0" fmla="*/ 1128309 h 1294271"/>
                      <a:gd name="connsiteX1" fmla="*/ 662940 w 3943807"/>
                      <a:gd name="connsiteY1" fmla="*/ 1246419 h 1294271"/>
                      <a:gd name="connsiteX2" fmla="*/ 1383030 w 3943807"/>
                      <a:gd name="connsiteY2" fmla="*/ 1292139 h 1294271"/>
                      <a:gd name="connsiteX3" fmla="*/ 2080260 w 3943807"/>
                      <a:gd name="connsiteY3" fmla="*/ 1284519 h 1294271"/>
                      <a:gd name="connsiteX4" fmla="*/ 2372360 w 3943807"/>
                      <a:gd name="connsiteY4" fmla="*/ 1264834 h 1294271"/>
                      <a:gd name="connsiteX5" fmla="*/ 2549525 w 3943807"/>
                      <a:gd name="connsiteY5" fmla="*/ 1172124 h 1294271"/>
                      <a:gd name="connsiteX6" fmla="*/ 3041650 w 3943807"/>
                      <a:gd name="connsiteY6" fmla="*/ 1125769 h 1294271"/>
                      <a:gd name="connsiteX7" fmla="*/ 3683635 w 3943807"/>
                      <a:gd name="connsiteY7" fmla="*/ 1020994 h 1294271"/>
                      <a:gd name="connsiteX8" fmla="*/ 3943350 w 3943807"/>
                      <a:gd name="connsiteY8" fmla="*/ 781599 h 1294271"/>
                      <a:gd name="connsiteX9" fmla="*/ 3486785 w 3943807"/>
                      <a:gd name="connsiteY9" fmla="*/ 443144 h 1294271"/>
                      <a:gd name="connsiteX10" fmla="*/ 2703830 w 3943807"/>
                      <a:gd name="connsiteY10" fmla="*/ 286934 h 1294271"/>
                      <a:gd name="connsiteX11" fmla="*/ 2449830 w 3943807"/>
                      <a:gd name="connsiteY11" fmla="*/ 166284 h 1294271"/>
                      <a:gd name="connsiteX12" fmla="*/ 1554480 w 3943807"/>
                      <a:gd name="connsiteY12" fmla="*/ 23409 h 1294271"/>
                      <a:gd name="connsiteX13" fmla="*/ 767715 w 3943807"/>
                      <a:gd name="connsiteY13" fmla="*/ 10074 h 1294271"/>
                      <a:gd name="connsiteX14" fmla="*/ 9525 w 3943807"/>
                      <a:gd name="connsiteY14" fmla="*/ 124374 h 1294271"/>
                      <a:gd name="connsiteX0" fmla="*/ 0 w 3943430"/>
                      <a:gd name="connsiteY0" fmla="*/ 1128309 h 1294271"/>
                      <a:gd name="connsiteX1" fmla="*/ 662940 w 3943430"/>
                      <a:gd name="connsiteY1" fmla="*/ 1246419 h 1294271"/>
                      <a:gd name="connsiteX2" fmla="*/ 1383030 w 3943430"/>
                      <a:gd name="connsiteY2" fmla="*/ 1292139 h 1294271"/>
                      <a:gd name="connsiteX3" fmla="*/ 2080260 w 3943430"/>
                      <a:gd name="connsiteY3" fmla="*/ 1284519 h 1294271"/>
                      <a:gd name="connsiteX4" fmla="*/ 2372360 w 3943430"/>
                      <a:gd name="connsiteY4" fmla="*/ 1264834 h 1294271"/>
                      <a:gd name="connsiteX5" fmla="*/ 2549525 w 3943430"/>
                      <a:gd name="connsiteY5" fmla="*/ 1172124 h 1294271"/>
                      <a:gd name="connsiteX6" fmla="*/ 3041650 w 3943430"/>
                      <a:gd name="connsiteY6" fmla="*/ 1125769 h 1294271"/>
                      <a:gd name="connsiteX7" fmla="*/ 3683635 w 3943430"/>
                      <a:gd name="connsiteY7" fmla="*/ 1020994 h 1294271"/>
                      <a:gd name="connsiteX8" fmla="*/ 3943350 w 3943430"/>
                      <a:gd name="connsiteY8" fmla="*/ 781599 h 1294271"/>
                      <a:gd name="connsiteX9" fmla="*/ 3486785 w 3943430"/>
                      <a:gd name="connsiteY9" fmla="*/ 443144 h 1294271"/>
                      <a:gd name="connsiteX10" fmla="*/ 2703830 w 3943430"/>
                      <a:gd name="connsiteY10" fmla="*/ 286934 h 1294271"/>
                      <a:gd name="connsiteX11" fmla="*/ 2449830 w 3943430"/>
                      <a:gd name="connsiteY11" fmla="*/ 166284 h 1294271"/>
                      <a:gd name="connsiteX12" fmla="*/ 1554480 w 3943430"/>
                      <a:gd name="connsiteY12" fmla="*/ 23409 h 1294271"/>
                      <a:gd name="connsiteX13" fmla="*/ 767715 w 3943430"/>
                      <a:gd name="connsiteY13" fmla="*/ 10074 h 1294271"/>
                      <a:gd name="connsiteX14" fmla="*/ 9525 w 3943430"/>
                      <a:gd name="connsiteY14" fmla="*/ 124374 h 1294271"/>
                      <a:gd name="connsiteX0" fmla="*/ 0 w 3943524"/>
                      <a:gd name="connsiteY0" fmla="*/ 1128309 h 1294271"/>
                      <a:gd name="connsiteX1" fmla="*/ 662940 w 3943524"/>
                      <a:gd name="connsiteY1" fmla="*/ 1246419 h 1294271"/>
                      <a:gd name="connsiteX2" fmla="*/ 1383030 w 3943524"/>
                      <a:gd name="connsiteY2" fmla="*/ 1292139 h 1294271"/>
                      <a:gd name="connsiteX3" fmla="*/ 2080260 w 3943524"/>
                      <a:gd name="connsiteY3" fmla="*/ 1284519 h 1294271"/>
                      <a:gd name="connsiteX4" fmla="*/ 2372360 w 3943524"/>
                      <a:gd name="connsiteY4" fmla="*/ 1264834 h 1294271"/>
                      <a:gd name="connsiteX5" fmla="*/ 2549525 w 3943524"/>
                      <a:gd name="connsiteY5" fmla="*/ 1172124 h 1294271"/>
                      <a:gd name="connsiteX6" fmla="*/ 3041650 w 3943524"/>
                      <a:gd name="connsiteY6" fmla="*/ 1125769 h 1294271"/>
                      <a:gd name="connsiteX7" fmla="*/ 3683635 w 3943524"/>
                      <a:gd name="connsiteY7" fmla="*/ 1020994 h 1294271"/>
                      <a:gd name="connsiteX8" fmla="*/ 3943350 w 3943524"/>
                      <a:gd name="connsiteY8" fmla="*/ 781599 h 1294271"/>
                      <a:gd name="connsiteX9" fmla="*/ 3486785 w 3943524"/>
                      <a:gd name="connsiteY9" fmla="*/ 443144 h 1294271"/>
                      <a:gd name="connsiteX10" fmla="*/ 2703830 w 3943524"/>
                      <a:gd name="connsiteY10" fmla="*/ 286934 h 1294271"/>
                      <a:gd name="connsiteX11" fmla="*/ 2449830 w 3943524"/>
                      <a:gd name="connsiteY11" fmla="*/ 166284 h 1294271"/>
                      <a:gd name="connsiteX12" fmla="*/ 1554480 w 3943524"/>
                      <a:gd name="connsiteY12" fmla="*/ 23409 h 1294271"/>
                      <a:gd name="connsiteX13" fmla="*/ 767715 w 3943524"/>
                      <a:gd name="connsiteY13" fmla="*/ 10074 h 1294271"/>
                      <a:gd name="connsiteX14" fmla="*/ 9525 w 3943524"/>
                      <a:gd name="connsiteY14" fmla="*/ 124374 h 1294271"/>
                      <a:gd name="connsiteX0" fmla="*/ 1677035 w 5620559"/>
                      <a:gd name="connsiteY0" fmla="*/ 1128309 h 1294271"/>
                      <a:gd name="connsiteX1" fmla="*/ 2339975 w 5620559"/>
                      <a:gd name="connsiteY1" fmla="*/ 1246419 h 1294271"/>
                      <a:gd name="connsiteX2" fmla="*/ 3060065 w 5620559"/>
                      <a:gd name="connsiteY2" fmla="*/ 1292139 h 1294271"/>
                      <a:gd name="connsiteX3" fmla="*/ 3757295 w 5620559"/>
                      <a:gd name="connsiteY3" fmla="*/ 1284519 h 1294271"/>
                      <a:gd name="connsiteX4" fmla="*/ 4049395 w 5620559"/>
                      <a:gd name="connsiteY4" fmla="*/ 1264834 h 1294271"/>
                      <a:gd name="connsiteX5" fmla="*/ 4226560 w 5620559"/>
                      <a:gd name="connsiteY5" fmla="*/ 1172124 h 1294271"/>
                      <a:gd name="connsiteX6" fmla="*/ 4718685 w 5620559"/>
                      <a:gd name="connsiteY6" fmla="*/ 1125769 h 1294271"/>
                      <a:gd name="connsiteX7" fmla="*/ 5360670 w 5620559"/>
                      <a:gd name="connsiteY7" fmla="*/ 1020994 h 1294271"/>
                      <a:gd name="connsiteX8" fmla="*/ 5620385 w 5620559"/>
                      <a:gd name="connsiteY8" fmla="*/ 781599 h 1294271"/>
                      <a:gd name="connsiteX9" fmla="*/ 5163820 w 5620559"/>
                      <a:gd name="connsiteY9" fmla="*/ 443144 h 1294271"/>
                      <a:gd name="connsiteX10" fmla="*/ 4380865 w 5620559"/>
                      <a:gd name="connsiteY10" fmla="*/ 286934 h 1294271"/>
                      <a:gd name="connsiteX11" fmla="*/ 4126865 w 5620559"/>
                      <a:gd name="connsiteY11" fmla="*/ 166284 h 1294271"/>
                      <a:gd name="connsiteX12" fmla="*/ 3231515 w 5620559"/>
                      <a:gd name="connsiteY12" fmla="*/ 23409 h 1294271"/>
                      <a:gd name="connsiteX13" fmla="*/ 2444750 w 5620559"/>
                      <a:gd name="connsiteY13" fmla="*/ 10074 h 1294271"/>
                      <a:gd name="connsiteX14" fmla="*/ 0 w 5620559"/>
                      <a:gd name="connsiteY14" fmla="*/ 363134 h 1294271"/>
                      <a:gd name="connsiteX0" fmla="*/ 56515 w 5620559"/>
                      <a:gd name="connsiteY0" fmla="*/ 630469 h 1308776"/>
                      <a:gd name="connsiteX1" fmla="*/ 2339975 w 5620559"/>
                      <a:gd name="connsiteY1" fmla="*/ 1246419 h 1308776"/>
                      <a:gd name="connsiteX2" fmla="*/ 3060065 w 5620559"/>
                      <a:gd name="connsiteY2" fmla="*/ 1292139 h 1308776"/>
                      <a:gd name="connsiteX3" fmla="*/ 3757295 w 5620559"/>
                      <a:gd name="connsiteY3" fmla="*/ 1284519 h 1308776"/>
                      <a:gd name="connsiteX4" fmla="*/ 4049395 w 5620559"/>
                      <a:gd name="connsiteY4" fmla="*/ 1264834 h 1308776"/>
                      <a:gd name="connsiteX5" fmla="*/ 4226560 w 5620559"/>
                      <a:gd name="connsiteY5" fmla="*/ 1172124 h 1308776"/>
                      <a:gd name="connsiteX6" fmla="*/ 4718685 w 5620559"/>
                      <a:gd name="connsiteY6" fmla="*/ 1125769 h 1308776"/>
                      <a:gd name="connsiteX7" fmla="*/ 5360670 w 5620559"/>
                      <a:gd name="connsiteY7" fmla="*/ 1020994 h 1308776"/>
                      <a:gd name="connsiteX8" fmla="*/ 5620385 w 5620559"/>
                      <a:gd name="connsiteY8" fmla="*/ 781599 h 1308776"/>
                      <a:gd name="connsiteX9" fmla="*/ 5163820 w 5620559"/>
                      <a:gd name="connsiteY9" fmla="*/ 443144 h 1308776"/>
                      <a:gd name="connsiteX10" fmla="*/ 4380865 w 5620559"/>
                      <a:gd name="connsiteY10" fmla="*/ 286934 h 1308776"/>
                      <a:gd name="connsiteX11" fmla="*/ 4126865 w 5620559"/>
                      <a:gd name="connsiteY11" fmla="*/ 166284 h 1308776"/>
                      <a:gd name="connsiteX12" fmla="*/ 3231515 w 5620559"/>
                      <a:gd name="connsiteY12" fmla="*/ 23409 h 1308776"/>
                      <a:gd name="connsiteX13" fmla="*/ 2444750 w 5620559"/>
                      <a:gd name="connsiteY13" fmla="*/ 10074 h 1308776"/>
                      <a:gd name="connsiteX14" fmla="*/ 0 w 5620559"/>
                      <a:gd name="connsiteY14" fmla="*/ 363134 h 1308776"/>
                      <a:gd name="connsiteX0" fmla="*/ 56515 w 5620559"/>
                      <a:gd name="connsiteY0" fmla="*/ 630577 h 1308884"/>
                      <a:gd name="connsiteX1" fmla="*/ 2339975 w 5620559"/>
                      <a:gd name="connsiteY1" fmla="*/ 1246527 h 1308884"/>
                      <a:gd name="connsiteX2" fmla="*/ 3060065 w 5620559"/>
                      <a:gd name="connsiteY2" fmla="*/ 1292247 h 1308884"/>
                      <a:gd name="connsiteX3" fmla="*/ 3757295 w 5620559"/>
                      <a:gd name="connsiteY3" fmla="*/ 1284627 h 1308884"/>
                      <a:gd name="connsiteX4" fmla="*/ 4049395 w 5620559"/>
                      <a:gd name="connsiteY4" fmla="*/ 1264942 h 1308884"/>
                      <a:gd name="connsiteX5" fmla="*/ 4226560 w 5620559"/>
                      <a:gd name="connsiteY5" fmla="*/ 1172232 h 1308884"/>
                      <a:gd name="connsiteX6" fmla="*/ 4718685 w 5620559"/>
                      <a:gd name="connsiteY6" fmla="*/ 1125877 h 1308884"/>
                      <a:gd name="connsiteX7" fmla="*/ 5360670 w 5620559"/>
                      <a:gd name="connsiteY7" fmla="*/ 1021102 h 1308884"/>
                      <a:gd name="connsiteX8" fmla="*/ 5620385 w 5620559"/>
                      <a:gd name="connsiteY8" fmla="*/ 781707 h 1308884"/>
                      <a:gd name="connsiteX9" fmla="*/ 5163820 w 5620559"/>
                      <a:gd name="connsiteY9" fmla="*/ 443252 h 1308884"/>
                      <a:gd name="connsiteX10" fmla="*/ 4380865 w 5620559"/>
                      <a:gd name="connsiteY10" fmla="*/ 287042 h 1308884"/>
                      <a:gd name="connsiteX11" fmla="*/ 4126865 w 5620559"/>
                      <a:gd name="connsiteY11" fmla="*/ 166392 h 1308884"/>
                      <a:gd name="connsiteX12" fmla="*/ 3231515 w 5620559"/>
                      <a:gd name="connsiteY12" fmla="*/ 23517 h 1308884"/>
                      <a:gd name="connsiteX13" fmla="*/ 2444750 w 5620559"/>
                      <a:gd name="connsiteY13" fmla="*/ 10182 h 1308884"/>
                      <a:gd name="connsiteX14" fmla="*/ 1422085 w 5620559"/>
                      <a:gd name="connsiteY14" fmla="*/ 120910 h 1308884"/>
                      <a:gd name="connsiteX15" fmla="*/ 0 w 5620559"/>
                      <a:gd name="connsiteY15" fmla="*/ 363242 h 1308884"/>
                      <a:gd name="connsiteX0" fmla="*/ 56515 w 5620559"/>
                      <a:gd name="connsiteY0" fmla="*/ 630577 h 1294379"/>
                      <a:gd name="connsiteX1" fmla="*/ 1366205 w 5620559"/>
                      <a:gd name="connsiteY1" fmla="*/ 1040390 h 1294379"/>
                      <a:gd name="connsiteX2" fmla="*/ 2339975 w 5620559"/>
                      <a:gd name="connsiteY2" fmla="*/ 1246527 h 1294379"/>
                      <a:gd name="connsiteX3" fmla="*/ 3060065 w 5620559"/>
                      <a:gd name="connsiteY3" fmla="*/ 1292247 h 1294379"/>
                      <a:gd name="connsiteX4" fmla="*/ 3757295 w 5620559"/>
                      <a:gd name="connsiteY4" fmla="*/ 1284627 h 1294379"/>
                      <a:gd name="connsiteX5" fmla="*/ 4049395 w 5620559"/>
                      <a:gd name="connsiteY5" fmla="*/ 1264942 h 1294379"/>
                      <a:gd name="connsiteX6" fmla="*/ 4226560 w 5620559"/>
                      <a:gd name="connsiteY6" fmla="*/ 1172232 h 1294379"/>
                      <a:gd name="connsiteX7" fmla="*/ 4718685 w 5620559"/>
                      <a:gd name="connsiteY7" fmla="*/ 1125877 h 1294379"/>
                      <a:gd name="connsiteX8" fmla="*/ 5360670 w 5620559"/>
                      <a:gd name="connsiteY8" fmla="*/ 1021102 h 1294379"/>
                      <a:gd name="connsiteX9" fmla="*/ 5620385 w 5620559"/>
                      <a:gd name="connsiteY9" fmla="*/ 781707 h 1294379"/>
                      <a:gd name="connsiteX10" fmla="*/ 5163820 w 5620559"/>
                      <a:gd name="connsiteY10" fmla="*/ 443252 h 1294379"/>
                      <a:gd name="connsiteX11" fmla="*/ 4380865 w 5620559"/>
                      <a:gd name="connsiteY11" fmla="*/ 287042 h 1294379"/>
                      <a:gd name="connsiteX12" fmla="*/ 4126865 w 5620559"/>
                      <a:gd name="connsiteY12" fmla="*/ 166392 h 1294379"/>
                      <a:gd name="connsiteX13" fmla="*/ 3231515 w 5620559"/>
                      <a:gd name="connsiteY13" fmla="*/ 23517 h 1294379"/>
                      <a:gd name="connsiteX14" fmla="*/ 2444750 w 5620559"/>
                      <a:gd name="connsiteY14" fmla="*/ 10182 h 1294379"/>
                      <a:gd name="connsiteX15" fmla="*/ 1422085 w 5620559"/>
                      <a:gd name="connsiteY15" fmla="*/ 120910 h 1294379"/>
                      <a:gd name="connsiteX16" fmla="*/ 0 w 5620559"/>
                      <a:gd name="connsiteY16" fmla="*/ 363242 h 1294379"/>
                      <a:gd name="connsiteX0" fmla="*/ 56515 w 5620559"/>
                      <a:gd name="connsiteY0" fmla="*/ 630577 h 1294379"/>
                      <a:gd name="connsiteX1" fmla="*/ 1366205 w 5620559"/>
                      <a:gd name="connsiteY1" fmla="*/ 1040390 h 1294379"/>
                      <a:gd name="connsiteX2" fmla="*/ 2339975 w 5620559"/>
                      <a:gd name="connsiteY2" fmla="*/ 1246527 h 1294379"/>
                      <a:gd name="connsiteX3" fmla="*/ 3060065 w 5620559"/>
                      <a:gd name="connsiteY3" fmla="*/ 1292247 h 1294379"/>
                      <a:gd name="connsiteX4" fmla="*/ 3757295 w 5620559"/>
                      <a:gd name="connsiteY4" fmla="*/ 1284627 h 1294379"/>
                      <a:gd name="connsiteX5" fmla="*/ 4049395 w 5620559"/>
                      <a:gd name="connsiteY5" fmla="*/ 1264942 h 1294379"/>
                      <a:gd name="connsiteX6" fmla="*/ 4226560 w 5620559"/>
                      <a:gd name="connsiteY6" fmla="*/ 1172232 h 1294379"/>
                      <a:gd name="connsiteX7" fmla="*/ 4718685 w 5620559"/>
                      <a:gd name="connsiteY7" fmla="*/ 1125877 h 1294379"/>
                      <a:gd name="connsiteX8" fmla="*/ 5360670 w 5620559"/>
                      <a:gd name="connsiteY8" fmla="*/ 1021102 h 1294379"/>
                      <a:gd name="connsiteX9" fmla="*/ 5620385 w 5620559"/>
                      <a:gd name="connsiteY9" fmla="*/ 781707 h 1294379"/>
                      <a:gd name="connsiteX10" fmla="*/ 5163820 w 5620559"/>
                      <a:gd name="connsiteY10" fmla="*/ 443252 h 1294379"/>
                      <a:gd name="connsiteX11" fmla="*/ 4380865 w 5620559"/>
                      <a:gd name="connsiteY11" fmla="*/ 287042 h 1294379"/>
                      <a:gd name="connsiteX12" fmla="*/ 4126865 w 5620559"/>
                      <a:gd name="connsiteY12" fmla="*/ 166392 h 1294379"/>
                      <a:gd name="connsiteX13" fmla="*/ 3231515 w 5620559"/>
                      <a:gd name="connsiteY13" fmla="*/ 23517 h 1294379"/>
                      <a:gd name="connsiteX14" fmla="*/ 2444750 w 5620559"/>
                      <a:gd name="connsiteY14" fmla="*/ 10182 h 1294379"/>
                      <a:gd name="connsiteX15" fmla="*/ 1422085 w 5620559"/>
                      <a:gd name="connsiteY15" fmla="*/ 120910 h 1294379"/>
                      <a:gd name="connsiteX16" fmla="*/ 0 w 5620559"/>
                      <a:gd name="connsiteY16" fmla="*/ 36324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0 w 5925359"/>
                      <a:gd name="connsiteY16" fmla="*/ 35816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441645 w 5925359"/>
                      <a:gd name="connsiteY16" fmla="*/ 319031 h 1294379"/>
                      <a:gd name="connsiteX17" fmla="*/ 0 w 5925359"/>
                      <a:gd name="connsiteY17" fmla="*/ 35816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441645 w 5925359"/>
                      <a:gd name="connsiteY16" fmla="*/ 319031 h 1294379"/>
                      <a:gd name="connsiteX17" fmla="*/ 131765 w 5925359"/>
                      <a:gd name="connsiteY17" fmla="*/ 349511 h 1294379"/>
                      <a:gd name="connsiteX18" fmla="*/ 0 w 5925359"/>
                      <a:gd name="connsiteY18" fmla="*/ 358162 h 1294379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21888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21888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0 w 7012479"/>
                      <a:gd name="connsiteY19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0 w 7012479"/>
                      <a:gd name="connsiteY20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309565 w 7012479"/>
                      <a:gd name="connsiteY20" fmla="*/ 77709 h 2043657"/>
                      <a:gd name="connsiteX21" fmla="*/ 0 w 7012479"/>
                      <a:gd name="connsiteY21" fmla="*/ 0 h 2043657"/>
                      <a:gd name="connsiteX0" fmla="*/ 864235 w 7012479"/>
                      <a:gd name="connsiteY0" fmla="*/ 134937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309565 w 7012479"/>
                      <a:gd name="connsiteY20" fmla="*/ 77709 h 2043657"/>
                      <a:gd name="connsiteX21" fmla="*/ 0 w 7012479"/>
                      <a:gd name="connsiteY21" fmla="*/ 0 h 2043657"/>
                      <a:gd name="connsiteX0" fmla="*/ 864235 w 7012479"/>
                      <a:gd name="connsiteY0" fmla="*/ 1349375 h 2043657"/>
                      <a:gd name="connsiteX1" fmla="*/ 1061405 w 7012479"/>
                      <a:gd name="connsiteY1" fmla="*/ 1368029 h 2043657"/>
                      <a:gd name="connsiteX2" fmla="*/ 2758125 w 7012479"/>
                      <a:gd name="connsiteY2" fmla="*/ 1789668 h 2043657"/>
                      <a:gd name="connsiteX3" fmla="*/ 3731895 w 7012479"/>
                      <a:gd name="connsiteY3" fmla="*/ 1995805 h 2043657"/>
                      <a:gd name="connsiteX4" fmla="*/ 4451985 w 7012479"/>
                      <a:gd name="connsiteY4" fmla="*/ 2041525 h 2043657"/>
                      <a:gd name="connsiteX5" fmla="*/ 5149215 w 7012479"/>
                      <a:gd name="connsiteY5" fmla="*/ 2033905 h 2043657"/>
                      <a:gd name="connsiteX6" fmla="*/ 5441315 w 7012479"/>
                      <a:gd name="connsiteY6" fmla="*/ 2014220 h 2043657"/>
                      <a:gd name="connsiteX7" fmla="*/ 5618480 w 7012479"/>
                      <a:gd name="connsiteY7" fmla="*/ 1921510 h 2043657"/>
                      <a:gd name="connsiteX8" fmla="*/ 6110605 w 7012479"/>
                      <a:gd name="connsiteY8" fmla="*/ 1875155 h 2043657"/>
                      <a:gd name="connsiteX9" fmla="*/ 6752590 w 7012479"/>
                      <a:gd name="connsiteY9" fmla="*/ 1770380 h 2043657"/>
                      <a:gd name="connsiteX10" fmla="*/ 7012305 w 7012479"/>
                      <a:gd name="connsiteY10" fmla="*/ 1530985 h 2043657"/>
                      <a:gd name="connsiteX11" fmla="*/ 6555740 w 7012479"/>
                      <a:gd name="connsiteY11" fmla="*/ 1192530 h 2043657"/>
                      <a:gd name="connsiteX12" fmla="*/ 5772785 w 7012479"/>
                      <a:gd name="connsiteY12" fmla="*/ 1036320 h 2043657"/>
                      <a:gd name="connsiteX13" fmla="*/ 5518785 w 7012479"/>
                      <a:gd name="connsiteY13" fmla="*/ 915670 h 2043657"/>
                      <a:gd name="connsiteX14" fmla="*/ 4623435 w 7012479"/>
                      <a:gd name="connsiteY14" fmla="*/ 772795 h 2043657"/>
                      <a:gd name="connsiteX15" fmla="*/ 3836670 w 7012479"/>
                      <a:gd name="connsiteY15" fmla="*/ 759460 h 2043657"/>
                      <a:gd name="connsiteX16" fmla="*/ 2814005 w 7012479"/>
                      <a:gd name="connsiteY16" fmla="*/ 870188 h 2043657"/>
                      <a:gd name="connsiteX17" fmla="*/ 1528765 w 7012479"/>
                      <a:gd name="connsiteY17" fmla="*/ 1068309 h 2043657"/>
                      <a:gd name="connsiteX18" fmla="*/ 1036005 w 7012479"/>
                      <a:gd name="connsiteY18" fmla="*/ 1098789 h 2043657"/>
                      <a:gd name="connsiteX19" fmla="*/ 827725 w 7012479"/>
                      <a:gd name="connsiteY19" fmla="*/ 677149 h 2043657"/>
                      <a:gd name="connsiteX20" fmla="*/ 599125 w 7012479"/>
                      <a:gd name="connsiteY20" fmla="*/ 265669 h 2043657"/>
                      <a:gd name="connsiteX21" fmla="*/ 309565 w 7012479"/>
                      <a:gd name="connsiteY21" fmla="*/ 77709 h 2043657"/>
                      <a:gd name="connsiteX22" fmla="*/ 0 w 7012479"/>
                      <a:gd name="connsiteY22" fmla="*/ 0 h 2043657"/>
                      <a:gd name="connsiteX0" fmla="*/ 0 w 7037244"/>
                      <a:gd name="connsiteY0" fmla="*/ 2253615 h 2253749"/>
                      <a:gd name="connsiteX1" fmla="*/ 1086170 w 7037244"/>
                      <a:gd name="connsiteY1" fmla="*/ 1368029 h 2253749"/>
                      <a:gd name="connsiteX2" fmla="*/ 2782890 w 7037244"/>
                      <a:gd name="connsiteY2" fmla="*/ 1789668 h 2253749"/>
                      <a:gd name="connsiteX3" fmla="*/ 3756660 w 7037244"/>
                      <a:gd name="connsiteY3" fmla="*/ 1995805 h 2253749"/>
                      <a:gd name="connsiteX4" fmla="*/ 4476750 w 7037244"/>
                      <a:gd name="connsiteY4" fmla="*/ 2041525 h 2253749"/>
                      <a:gd name="connsiteX5" fmla="*/ 5173980 w 7037244"/>
                      <a:gd name="connsiteY5" fmla="*/ 2033905 h 2253749"/>
                      <a:gd name="connsiteX6" fmla="*/ 5466080 w 7037244"/>
                      <a:gd name="connsiteY6" fmla="*/ 2014220 h 2253749"/>
                      <a:gd name="connsiteX7" fmla="*/ 5643245 w 7037244"/>
                      <a:gd name="connsiteY7" fmla="*/ 1921510 h 2253749"/>
                      <a:gd name="connsiteX8" fmla="*/ 6135370 w 7037244"/>
                      <a:gd name="connsiteY8" fmla="*/ 1875155 h 2253749"/>
                      <a:gd name="connsiteX9" fmla="*/ 6777355 w 7037244"/>
                      <a:gd name="connsiteY9" fmla="*/ 1770380 h 2253749"/>
                      <a:gd name="connsiteX10" fmla="*/ 7037070 w 7037244"/>
                      <a:gd name="connsiteY10" fmla="*/ 1530985 h 2253749"/>
                      <a:gd name="connsiteX11" fmla="*/ 6580505 w 7037244"/>
                      <a:gd name="connsiteY11" fmla="*/ 1192530 h 2253749"/>
                      <a:gd name="connsiteX12" fmla="*/ 5797550 w 7037244"/>
                      <a:gd name="connsiteY12" fmla="*/ 1036320 h 2253749"/>
                      <a:gd name="connsiteX13" fmla="*/ 5543550 w 7037244"/>
                      <a:gd name="connsiteY13" fmla="*/ 915670 h 2253749"/>
                      <a:gd name="connsiteX14" fmla="*/ 4648200 w 7037244"/>
                      <a:gd name="connsiteY14" fmla="*/ 772795 h 2253749"/>
                      <a:gd name="connsiteX15" fmla="*/ 3861435 w 7037244"/>
                      <a:gd name="connsiteY15" fmla="*/ 759460 h 2253749"/>
                      <a:gd name="connsiteX16" fmla="*/ 2838770 w 7037244"/>
                      <a:gd name="connsiteY16" fmla="*/ 870188 h 2253749"/>
                      <a:gd name="connsiteX17" fmla="*/ 1553530 w 7037244"/>
                      <a:gd name="connsiteY17" fmla="*/ 1068309 h 2253749"/>
                      <a:gd name="connsiteX18" fmla="*/ 1060770 w 7037244"/>
                      <a:gd name="connsiteY18" fmla="*/ 1098789 h 2253749"/>
                      <a:gd name="connsiteX19" fmla="*/ 852490 w 7037244"/>
                      <a:gd name="connsiteY19" fmla="*/ 677149 h 2253749"/>
                      <a:gd name="connsiteX20" fmla="*/ 623890 w 7037244"/>
                      <a:gd name="connsiteY20" fmla="*/ 265669 h 2253749"/>
                      <a:gd name="connsiteX21" fmla="*/ 334330 w 7037244"/>
                      <a:gd name="connsiteY21" fmla="*/ 77709 h 2253749"/>
                      <a:gd name="connsiteX22" fmla="*/ 24765 w 7037244"/>
                      <a:gd name="connsiteY22" fmla="*/ 0 h 2253749"/>
                      <a:gd name="connsiteX0" fmla="*/ 0 w 7037244"/>
                      <a:gd name="connsiteY0" fmla="*/ 2253615 h 2304127"/>
                      <a:gd name="connsiteX1" fmla="*/ 359730 w 7037244"/>
                      <a:gd name="connsiteY1" fmla="*/ 2246869 h 2304127"/>
                      <a:gd name="connsiteX2" fmla="*/ 1086170 w 7037244"/>
                      <a:gd name="connsiteY2" fmla="*/ 1368029 h 2304127"/>
                      <a:gd name="connsiteX3" fmla="*/ 2782890 w 7037244"/>
                      <a:gd name="connsiteY3" fmla="*/ 1789668 h 2304127"/>
                      <a:gd name="connsiteX4" fmla="*/ 3756660 w 7037244"/>
                      <a:gd name="connsiteY4" fmla="*/ 1995805 h 2304127"/>
                      <a:gd name="connsiteX5" fmla="*/ 4476750 w 7037244"/>
                      <a:gd name="connsiteY5" fmla="*/ 2041525 h 2304127"/>
                      <a:gd name="connsiteX6" fmla="*/ 5173980 w 7037244"/>
                      <a:gd name="connsiteY6" fmla="*/ 2033905 h 2304127"/>
                      <a:gd name="connsiteX7" fmla="*/ 5466080 w 7037244"/>
                      <a:gd name="connsiteY7" fmla="*/ 2014220 h 2304127"/>
                      <a:gd name="connsiteX8" fmla="*/ 5643245 w 7037244"/>
                      <a:gd name="connsiteY8" fmla="*/ 1921510 h 2304127"/>
                      <a:gd name="connsiteX9" fmla="*/ 6135370 w 7037244"/>
                      <a:gd name="connsiteY9" fmla="*/ 1875155 h 2304127"/>
                      <a:gd name="connsiteX10" fmla="*/ 6777355 w 7037244"/>
                      <a:gd name="connsiteY10" fmla="*/ 1770380 h 2304127"/>
                      <a:gd name="connsiteX11" fmla="*/ 7037070 w 7037244"/>
                      <a:gd name="connsiteY11" fmla="*/ 1530985 h 2304127"/>
                      <a:gd name="connsiteX12" fmla="*/ 6580505 w 7037244"/>
                      <a:gd name="connsiteY12" fmla="*/ 1192530 h 2304127"/>
                      <a:gd name="connsiteX13" fmla="*/ 5797550 w 7037244"/>
                      <a:gd name="connsiteY13" fmla="*/ 1036320 h 2304127"/>
                      <a:gd name="connsiteX14" fmla="*/ 5543550 w 7037244"/>
                      <a:gd name="connsiteY14" fmla="*/ 915670 h 2304127"/>
                      <a:gd name="connsiteX15" fmla="*/ 4648200 w 7037244"/>
                      <a:gd name="connsiteY15" fmla="*/ 772795 h 2304127"/>
                      <a:gd name="connsiteX16" fmla="*/ 3861435 w 7037244"/>
                      <a:gd name="connsiteY16" fmla="*/ 759460 h 2304127"/>
                      <a:gd name="connsiteX17" fmla="*/ 2838770 w 7037244"/>
                      <a:gd name="connsiteY17" fmla="*/ 870188 h 2304127"/>
                      <a:gd name="connsiteX18" fmla="*/ 1553530 w 7037244"/>
                      <a:gd name="connsiteY18" fmla="*/ 1068309 h 2304127"/>
                      <a:gd name="connsiteX19" fmla="*/ 1060770 w 7037244"/>
                      <a:gd name="connsiteY19" fmla="*/ 1098789 h 2304127"/>
                      <a:gd name="connsiteX20" fmla="*/ 852490 w 7037244"/>
                      <a:gd name="connsiteY20" fmla="*/ 677149 h 2304127"/>
                      <a:gd name="connsiteX21" fmla="*/ 623890 w 7037244"/>
                      <a:gd name="connsiteY21" fmla="*/ 265669 h 2304127"/>
                      <a:gd name="connsiteX22" fmla="*/ 334330 w 7037244"/>
                      <a:gd name="connsiteY22" fmla="*/ 77709 h 2304127"/>
                      <a:gd name="connsiteX23" fmla="*/ 24765 w 7037244"/>
                      <a:gd name="connsiteY23" fmla="*/ 0 h 2304127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1081090 w 7032164"/>
                      <a:gd name="connsiteY2" fmla="*/ 1368029 h 2316922"/>
                      <a:gd name="connsiteX3" fmla="*/ 2777810 w 7032164"/>
                      <a:gd name="connsiteY3" fmla="*/ 1789668 h 2316922"/>
                      <a:gd name="connsiteX4" fmla="*/ 3751580 w 7032164"/>
                      <a:gd name="connsiteY4" fmla="*/ 1995805 h 2316922"/>
                      <a:gd name="connsiteX5" fmla="*/ 4471670 w 7032164"/>
                      <a:gd name="connsiteY5" fmla="*/ 2041525 h 2316922"/>
                      <a:gd name="connsiteX6" fmla="*/ 5168900 w 7032164"/>
                      <a:gd name="connsiteY6" fmla="*/ 2033905 h 2316922"/>
                      <a:gd name="connsiteX7" fmla="*/ 5461000 w 7032164"/>
                      <a:gd name="connsiteY7" fmla="*/ 2014220 h 2316922"/>
                      <a:gd name="connsiteX8" fmla="*/ 5638165 w 7032164"/>
                      <a:gd name="connsiteY8" fmla="*/ 1921510 h 2316922"/>
                      <a:gd name="connsiteX9" fmla="*/ 6130290 w 7032164"/>
                      <a:gd name="connsiteY9" fmla="*/ 1875155 h 2316922"/>
                      <a:gd name="connsiteX10" fmla="*/ 6772275 w 7032164"/>
                      <a:gd name="connsiteY10" fmla="*/ 1770380 h 2316922"/>
                      <a:gd name="connsiteX11" fmla="*/ 7031990 w 7032164"/>
                      <a:gd name="connsiteY11" fmla="*/ 1530985 h 2316922"/>
                      <a:gd name="connsiteX12" fmla="*/ 6575425 w 7032164"/>
                      <a:gd name="connsiteY12" fmla="*/ 1192530 h 2316922"/>
                      <a:gd name="connsiteX13" fmla="*/ 5792470 w 7032164"/>
                      <a:gd name="connsiteY13" fmla="*/ 1036320 h 2316922"/>
                      <a:gd name="connsiteX14" fmla="*/ 5538470 w 7032164"/>
                      <a:gd name="connsiteY14" fmla="*/ 915670 h 2316922"/>
                      <a:gd name="connsiteX15" fmla="*/ 4643120 w 7032164"/>
                      <a:gd name="connsiteY15" fmla="*/ 772795 h 2316922"/>
                      <a:gd name="connsiteX16" fmla="*/ 3856355 w 7032164"/>
                      <a:gd name="connsiteY16" fmla="*/ 759460 h 2316922"/>
                      <a:gd name="connsiteX17" fmla="*/ 2833690 w 7032164"/>
                      <a:gd name="connsiteY17" fmla="*/ 870188 h 2316922"/>
                      <a:gd name="connsiteX18" fmla="*/ 1548450 w 7032164"/>
                      <a:gd name="connsiteY18" fmla="*/ 1068309 h 2316922"/>
                      <a:gd name="connsiteX19" fmla="*/ 1055690 w 7032164"/>
                      <a:gd name="connsiteY19" fmla="*/ 1098789 h 2316922"/>
                      <a:gd name="connsiteX20" fmla="*/ 847410 w 7032164"/>
                      <a:gd name="connsiteY20" fmla="*/ 677149 h 2316922"/>
                      <a:gd name="connsiteX21" fmla="*/ 618810 w 7032164"/>
                      <a:gd name="connsiteY21" fmla="*/ 265669 h 2316922"/>
                      <a:gd name="connsiteX22" fmla="*/ 329250 w 7032164"/>
                      <a:gd name="connsiteY22" fmla="*/ 77709 h 2316922"/>
                      <a:gd name="connsiteX23" fmla="*/ 19685 w 7032164"/>
                      <a:gd name="connsiteY23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81090 w 7032164"/>
                      <a:gd name="connsiteY3" fmla="*/ 1368029 h 2316922"/>
                      <a:gd name="connsiteX4" fmla="*/ 2777810 w 7032164"/>
                      <a:gd name="connsiteY4" fmla="*/ 1789668 h 2316922"/>
                      <a:gd name="connsiteX5" fmla="*/ 3751580 w 7032164"/>
                      <a:gd name="connsiteY5" fmla="*/ 1995805 h 2316922"/>
                      <a:gd name="connsiteX6" fmla="*/ 4471670 w 7032164"/>
                      <a:gd name="connsiteY6" fmla="*/ 2041525 h 2316922"/>
                      <a:gd name="connsiteX7" fmla="*/ 5168900 w 7032164"/>
                      <a:gd name="connsiteY7" fmla="*/ 2033905 h 2316922"/>
                      <a:gd name="connsiteX8" fmla="*/ 5461000 w 7032164"/>
                      <a:gd name="connsiteY8" fmla="*/ 2014220 h 2316922"/>
                      <a:gd name="connsiteX9" fmla="*/ 5638165 w 7032164"/>
                      <a:gd name="connsiteY9" fmla="*/ 1921510 h 2316922"/>
                      <a:gd name="connsiteX10" fmla="*/ 6130290 w 7032164"/>
                      <a:gd name="connsiteY10" fmla="*/ 1875155 h 2316922"/>
                      <a:gd name="connsiteX11" fmla="*/ 6772275 w 7032164"/>
                      <a:gd name="connsiteY11" fmla="*/ 1770380 h 2316922"/>
                      <a:gd name="connsiteX12" fmla="*/ 7031990 w 7032164"/>
                      <a:gd name="connsiteY12" fmla="*/ 1530985 h 2316922"/>
                      <a:gd name="connsiteX13" fmla="*/ 6575425 w 7032164"/>
                      <a:gd name="connsiteY13" fmla="*/ 1192530 h 2316922"/>
                      <a:gd name="connsiteX14" fmla="*/ 5792470 w 7032164"/>
                      <a:gd name="connsiteY14" fmla="*/ 1036320 h 2316922"/>
                      <a:gd name="connsiteX15" fmla="*/ 5538470 w 7032164"/>
                      <a:gd name="connsiteY15" fmla="*/ 915670 h 2316922"/>
                      <a:gd name="connsiteX16" fmla="*/ 4643120 w 7032164"/>
                      <a:gd name="connsiteY16" fmla="*/ 772795 h 2316922"/>
                      <a:gd name="connsiteX17" fmla="*/ 3856355 w 7032164"/>
                      <a:gd name="connsiteY17" fmla="*/ 759460 h 2316922"/>
                      <a:gd name="connsiteX18" fmla="*/ 2833690 w 7032164"/>
                      <a:gd name="connsiteY18" fmla="*/ 870188 h 2316922"/>
                      <a:gd name="connsiteX19" fmla="*/ 1548450 w 7032164"/>
                      <a:gd name="connsiteY19" fmla="*/ 1068309 h 2316922"/>
                      <a:gd name="connsiteX20" fmla="*/ 1055690 w 7032164"/>
                      <a:gd name="connsiteY20" fmla="*/ 1098789 h 2316922"/>
                      <a:gd name="connsiteX21" fmla="*/ 847410 w 7032164"/>
                      <a:gd name="connsiteY21" fmla="*/ 677149 h 2316922"/>
                      <a:gd name="connsiteX22" fmla="*/ 618810 w 7032164"/>
                      <a:gd name="connsiteY22" fmla="*/ 265669 h 2316922"/>
                      <a:gd name="connsiteX23" fmla="*/ 329250 w 7032164"/>
                      <a:gd name="connsiteY23" fmla="*/ 77709 h 2316922"/>
                      <a:gd name="connsiteX24" fmla="*/ 19685 w 7032164"/>
                      <a:gd name="connsiteY24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750890 w 7032164"/>
                      <a:gd name="connsiteY3" fmla="*/ 1591548 h 2316922"/>
                      <a:gd name="connsiteX4" fmla="*/ 1081090 w 7032164"/>
                      <a:gd name="connsiteY4" fmla="*/ 136802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750890 w 7032164"/>
                      <a:gd name="connsiteY3" fmla="*/ 159154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750890 w 7032164"/>
                      <a:gd name="connsiteY2" fmla="*/ 17337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04415"/>
                      <a:gd name="connsiteX1" fmla="*/ 466410 w 7032164"/>
                      <a:gd name="connsiteY1" fmla="*/ 2135109 h 2304415"/>
                      <a:gd name="connsiteX2" fmla="*/ 750890 w 7032164"/>
                      <a:gd name="connsiteY2" fmla="*/ 1733788 h 2304415"/>
                      <a:gd name="connsiteX3" fmla="*/ 1030290 w 7032164"/>
                      <a:gd name="connsiteY3" fmla="*/ 1408668 h 2304415"/>
                      <a:gd name="connsiteX4" fmla="*/ 1782130 w 7032164"/>
                      <a:gd name="connsiteY4" fmla="*/ 1525509 h 2304415"/>
                      <a:gd name="connsiteX5" fmla="*/ 2777810 w 7032164"/>
                      <a:gd name="connsiteY5" fmla="*/ 1789668 h 2304415"/>
                      <a:gd name="connsiteX6" fmla="*/ 3751580 w 7032164"/>
                      <a:gd name="connsiteY6" fmla="*/ 1995805 h 2304415"/>
                      <a:gd name="connsiteX7" fmla="*/ 4471670 w 7032164"/>
                      <a:gd name="connsiteY7" fmla="*/ 2041525 h 2304415"/>
                      <a:gd name="connsiteX8" fmla="*/ 5168900 w 7032164"/>
                      <a:gd name="connsiteY8" fmla="*/ 2033905 h 2304415"/>
                      <a:gd name="connsiteX9" fmla="*/ 5461000 w 7032164"/>
                      <a:gd name="connsiteY9" fmla="*/ 2014220 h 2304415"/>
                      <a:gd name="connsiteX10" fmla="*/ 5638165 w 7032164"/>
                      <a:gd name="connsiteY10" fmla="*/ 1921510 h 2304415"/>
                      <a:gd name="connsiteX11" fmla="*/ 6130290 w 7032164"/>
                      <a:gd name="connsiteY11" fmla="*/ 1875155 h 2304415"/>
                      <a:gd name="connsiteX12" fmla="*/ 6772275 w 7032164"/>
                      <a:gd name="connsiteY12" fmla="*/ 1770380 h 2304415"/>
                      <a:gd name="connsiteX13" fmla="*/ 7031990 w 7032164"/>
                      <a:gd name="connsiteY13" fmla="*/ 1530985 h 2304415"/>
                      <a:gd name="connsiteX14" fmla="*/ 6575425 w 7032164"/>
                      <a:gd name="connsiteY14" fmla="*/ 1192530 h 2304415"/>
                      <a:gd name="connsiteX15" fmla="*/ 5792470 w 7032164"/>
                      <a:gd name="connsiteY15" fmla="*/ 1036320 h 2304415"/>
                      <a:gd name="connsiteX16" fmla="*/ 5538470 w 7032164"/>
                      <a:gd name="connsiteY16" fmla="*/ 915670 h 2304415"/>
                      <a:gd name="connsiteX17" fmla="*/ 4643120 w 7032164"/>
                      <a:gd name="connsiteY17" fmla="*/ 772795 h 2304415"/>
                      <a:gd name="connsiteX18" fmla="*/ 3856355 w 7032164"/>
                      <a:gd name="connsiteY18" fmla="*/ 759460 h 2304415"/>
                      <a:gd name="connsiteX19" fmla="*/ 2833690 w 7032164"/>
                      <a:gd name="connsiteY19" fmla="*/ 870188 h 2304415"/>
                      <a:gd name="connsiteX20" fmla="*/ 1548450 w 7032164"/>
                      <a:gd name="connsiteY20" fmla="*/ 1068309 h 2304415"/>
                      <a:gd name="connsiteX21" fmla="*/ 1055690 w 7032164"/>
                      <a:gd name="connsiteY21" fmla="*/ 1098789 h 2304415"/>
                      <a:gd name="connsiteX22" fmla="*/ 847410 w 7032164"/>
                      <a:gd name="connsiteY22" fmla="*/ 677149 h 2304415"/>
                      <a:gd name="connsiteX23" fmla="*/ 618810 w 7032164"/>
                      <a:gd name="connsiteY23" fmla="*/ 265669 h 2304415"/>
                      <a:gd name="connsiteX24" fmla="*/ 329250 w 7032164"/>
                      <a:gd name="connsiteY24" fmla="*/ 77709 h 2304415"/>
                      <a:gd name="connsiteX25" fmla="*/ 19685 w 7032164"/>
                      <a:gd name="connsiteY25" fmla="*/ 0 h 2304415"/>
                      <a:gd name="connsiteX0" fmla="*/ 0 w 7032164"/>
                      <a:gd name="connsiteY0" fmla="*/ 2304415 h 2313159"/>
                      <a:gd name="connsiteX1" fmla="*/ 258130 w 7032164"/>
                      <a:gd name="connsiteY1" fmla="*/ 2302749 h 2313159"/>
                      <a:gd name="connsiteX2" fmla="*/ 466410 w 7032164"/>
                      <a:gd name="connsiteY2" fmla="*/ 2135109 h 2313159"/>
                      <a:gd name="connsiteX3" fmla="*/ 750890 w 7032164"/>
                      <a:gd name="connsiteY3" fmla="*/ 1733788 h 2313159"/>
                      <a:gd name="connsiteX4" fmla="*/ 1030290 w 7032164"/>
                      <a:gd name="connsiteY4" fmla="*/ 1408668 h 2313159"/>
                      <a:gd name="connsiteX5" fmla="*/ 1782130 w 7032164"/>
                      <a:gd name="connsiteY5" fmla="*/ 1525509 h 2313159"/>
                      <a:gd name="connsiteX6" fmla="*/ 2777810 w 7032164"/>
                      <a:gd name="connsiteY6" fmla="*/ 1789668 h 2313159"/>
                      <a:gd name="connsiteX7" fmla="*/ 3751580 w 7032164"/>
                      <a:gd name="connsiteY7" fmla="*/ 1995805 h 2313159"/>
                      <a:gd name="connsiteX8" fmla="*/ 4471670 w 7032164"/>
                      <a:gd name="connsiteY8" fmla="*/ 2041525 h 2313159"/>
                      <a:gd name="connsiteX9" fmla="*/ 5168900 w 7032164"/>
                      <a:gd name="connsiteY9" fmla="*/ 2033905 h 2313159"/>
                      <a:gd name="connsiteX10" fmla="*/ 5461000 w 7032164"/>
                      <a:gd name="connsiteY10" fmla="*/ 2014220 h 2313159"/>
                      <a:gd name="connsiteX11" fmla="*/ 5638165 w 7032164"/>
                      <a:gd name="connsiteY11" fmla="*/ 1921510 h 2313159"/>
                      <a:gd name="connsiteX12" fmla="*/ 6130290 w 7032164"/>
                      <a:gd name="connsiteY12" fmla="*/ 1875155 h 2313159"/>
                      <a:gd name="connsiteX13" fmla="*/ 6772275 w 7032164"/>
                      <a:gd name="connsiteY13" fmla="*/ 1770380 h 2313159"/>
                      <a:gd name="connsiteX14" fmla="*/ 7031990 w 7032164"/>
                      <a:gd name="connsiteY14" fmla="*/ 1530985 h 2313159"/>
                      <a:gd name="connsiteX15" fmla="*/ 6575425 w 7032164"/>
                      <a:gd name="connsiteY15" fmla="*/ 1192530 h 2313159"/>
                      <a:gd name="connsiteX16" fmla="*/ 5792470 w 7032164"/>
                      <a:gd name="connsiteY16" fmla="*/ 1036320 h 2313159"/>
                      <a:gd name="connsiteX17" fmla="*/ 5538470 w 7032164"/>
                      <a:gd name="connsiteY17" fmla="*/ 915670 h 2313159"/>
                      <a:gd name="connsiteX18" fmla="*/ 4643120 w 7032164"/>
                      <a:gd name="connsiteY18" fmla="*/ 772795 h 2313159"/>
                      <a:gd name="connsiteX19" fmla="*/ 3856355 w 7032164"/>
                      <a:gd name="connsiteY19" fmla="*/ 759460 h 2313159"/>
                      <a:gd name="connsiteX20" fmla="*/ 2833690 w 7032164"/>
                      <a:gd name="connsiteY20" fmla="*/ 870188 h 2313159"/>
                      <a:gd name="connsiteX21" fmla="*/ 1548450 w 7032164"/>
                      <a:gd name="connsiteY21" fmla="*/ 1068309 h 2313159"/>
                      <a:gd name="connsiteX22" fmla="*/ 1055690 w 7032164"/>
                      <a:gd name="connsiteY22" fmla="*/ 1098789 h 2313159"/>
                      <a:gd name="connsiteX23" fmla="*/ 847410 w 7032164"/>
                      <a:gd name="connsiteY23" fmla="*/ 677149 h 2313159"/>
                      <a:gd name="connsiteX24" fmla="*/ 618810 w 7032164"/>
                      <a:gd name="connsiteY24" fmla="*/ 265669 h 2313159"/>
                      <a:gd name="connsiteX25" fmla="*/ 329250 w 7032164"/>
                      <a:gd name="connsiteY25" fmla="*/ 77709 h 2313159"/>
                      <a:gd name="connsiteX26" fmla="*/ 19685 w 7032164"/>
                      <a:gd name="connsiteY26" fmla="*/ 0 h 2313159"/>
                      <a:gd name="connsiteX0" fmla="*/ 0 w 7032164"/>
                      <a:gd name="connsiteY0" fmla="*/ 2304415 h 2313159"/>
                      <a:gd name="connsiteX1" fmla="*/ 258130 w 7032164"/>
                      <a:gd name="connsiteY1" fmla="*/ 2302749 h 2313159"/>
                      <a:gd name="connsiteX2" fmla="*/ 466410 w 7032164"/>
                      <a:gd name="connsiteY2" fmla="*/ 2135109 h 2313159"/>
                      <a:gd name="connsiteX3" fmla="*/ 750890 w 7032164"/>
                      <a:gd name="connsiteY3" fmla="*/ 1733788 h 2313159"/>
                      <a:gd name="connsiteX4" fmla="*/ 1030290 w 7032164"/>
                      <a:gd name="connsiteY4" fmla="*/ 1408668 h 2313159"/>
                      <a:gd name="connsiteX5" fmla="*/ 1782130 w 7032164"/>
                      <a:gd name="connsiteY5" fmla="*/ 1525509 h 2313159"/>
                      <a:gd name="connsiteX6" fmla="*/ 2777810 w 7032164"/>
                      <a:gd name="connsiteY6" fmla="*/ 1789668 h 2313159"/>
                      <a:gd name="connsiteX7" fmla="*/ 3751580 w 7032164"/>
                      <a:gd name="connsiteY7" fmla="*/ 1995805 h 2313159"/>
                      <a:gd name="connsiteX8" fmla="*/ 4471670 w 7032164"/>
                      <a:gd name="connsiteY8" fmla="*/ 2041525 h 2313159"/>
                      <a:gd name="connsiteX9" fmla="*/ 5168900 w 7032164"/>
                      <a:gd name="connsiteY9" fmla="*/ 2033905 h 2313159"/>
                      <a:gd name="connsiteX10" fmla="*/ 5461000 w 7032164"/>
                      <a:gd name="connsiteY10" fmla="*/ 2014220 h 2313159"/>
                      <a:gd name="connsiteX11" fmla="*/ 5638165 w 7032164"/>
                      <a:gd name="connsiteY11" fmla="*/ 1921510 h 2313159"/>
                      <a:gd name="connsiteX12" fmla="*/ 6130290 w 7032164"/>
                      <a:gd name="connsiteY12" fmla="*/ 1875155 h 2313159"/>
                      <a:gd name="connsiteX13" fmla="*/ 6772275 w 7032164"/>
                      <a:gd name="connsiteY13" fmla="*/ 1770380 h 2313159"/>
                      <a:gd name="connsiteX14" fmla="*/ 7031990 w 7032164"/>
                      <a:gd name="connsiteY14" fmla="*/ 1530985 h 2313159"/>
                      <a:gd name="connsiteX15" fmla="*/ 6575425 w 7032164"/>
                      <a:gd name="connsiteY15" fmla="*/ 1192530 h 2313159"/>
                      <a:gd name="connsiteX16" fmla="*/ 5792470 w 7032164"/>
                      <a:gd name="connsiteY16" fmla="*/ 1036320 h 2313159"/>
                      <a:gd name="connsiteX17" fmla="*/ 5538470 w 7032164"/>
                      <a:gd name="connsiteY17" fmla="*/ 915670 h 2313159"/>
                      <a:gd name="connsiteX18" fmla="*/ 4643120 w 7032164"/>
                      <a:gd name="connsiteY18" fmla="*/ 772795 h 2313159"/>
                      <a:gd name="connsiteX19" fmla="*/ 3856355 w 7032164"/>
                      <a:gd name="connsiteY19" fmla="*/ 759460 h 2313159"/>
                      <a:gd name="connsiteX20" fmla="*/ 2833690 w 7032164"/>
                      <a:gd name="connsiteY20" fmla="*/ 870188 h 2313159"/>
                      <a:gd name="connsiteX21" fmla="*/ 1548450 w 7032164"/>
                      <a:gd name="connsiteY21" fmla="*/ 1068309 h 2313159"/>
                      <a:gd name="connsiteX22" fmla="*/ 1055690 w 7032164"/>
                      <a:gd name="connsiteY22" fmla="*/ 1098789 h 2313159"/>
                      <a:gd name="connsiteX23" fmla="*/ 847410 w 7032164"/>
                      <a:gd name="connsiteY23" fmla="*/ 677149 h 2313159"/>
                      <a:gd name="connsiteX24" fmla="*/ 618810 w 7032164"/>
                      <a:gd name="connsiteY24" fmla="*/ 265669 h 2313159"/>
                      <a:gd name="connsiteX25" fmla="*/ 329250 w 7032164"/>
                      <a:gd name="connsiteY25" fmla="*/ 77709 h 2313159"/>
                      <a:gd name="connsiteX26" fmla="*/ 105730 w 7032164"/>
                      <a:gd name="connsiteY26" fmla="*/ 77709 h 2313159"/>
                      <a:gd name="connsiteX27" fmla="*/ 19685 w 7032164"/>
                      <a:gd name="connsiteY27" fmla="*/ 0 h 2313159"/>
                      <a:gd name="connsiteX0" fmla="*/ 0 w 7032164"/>
                      <a:gd name="connsiteY0" fmla="*/ 2241844 h 2250588"/>
                      <a:gd name="connsiteX1" fmla="*/ 258130 w 7032164"/>
                      <a:gd name="connsiteY1" fmla="*/ 2240178 h 2250588"/>
                      <a:gd name="connsiteX2" fmla="*/ 466410 w 7032164"/>
                      <a:gd name="connsiteY2" fmla="*/ 2072538 h 2250588"/>
                      <a:gd name="connsiteX3" fmla="*/ 750890 w 7032164"/>
                      <a:gd name="connsiteY3" fmla="*/ 1671217 h 2250588"/>
                      <a:gd name="connsiteX4" fmla="*/ 1030290 w 7032164"/>
                      <a:gd name="connsiteY4" fmla="*/ 1346097 h 2250588"/>
                      <a:gd name="connsiteX5" fmla="*/ 1782130 w 7032164"/>
                      <a:gd name="connsiteY5" fmla="*/ 1462938 h 2250588"/>
                      <a:gd name="connsiteX6" fmla="*/ 2777810 w 7032164"/>
                      <a:gd name="connsiteY6" fmla="*/ 1727097 h 2250588"/>
                      <a:gd name="connsiteX7" fmla="*/ 3751580 w 7032164"/>
                      <a:gd name="connsiteY7" fmla="*/ 1933234 h 2250588"/>
                      <a:gd name="connsiteX8" fmla="*/ 4471670 w 7032164"/>
                      <a:gd name="connsiteY8" fmla="*/ 1978954 h 2250588"/>
                      <a:gd name="connsiteX9" fmla="*/ 5168900 w 7032164"/>
                      <a:gd name="connsiteY9" fmla="*/ 1971334 h 2250588"/>
                      <a:gd name="connsiteX10" fmla="*/ 5461000 w 7032164"/>
                      <a:gd name="connsiteY10" fmla="*/ 1951649 h 2250588"/>
                      <a:gd name="connsiteX11" fmla="*/ 5638165 w 7032164"/>
                      <a:gd name="connsiteY11" fmla="*/ 1858939 h 2250588"/>
                      <a:gd name="connsiteX12" fmla="*/ 6130290 w 7032164"/>
                      <a:gd name="connsiteY12" fmla="*/ 1812584 h 2250588"/>
                      <a:gd name="connsiteX13" fmla="*/ 6772275 w 7032164"/>
                      <a:gd name="connsiteY13" fmla="*/ 1707809 h 2250588"/>
                      <a:gd name="connsiteX14" fmla="*/ 7031990 w 7032164"/>
                      <a:gd name="connsiteY14" fmla="*/ 1468414 h 2250588"/>
                      <a:gd name="connsiteX15" fmla="*/ 6575425 w 7032164"/>
                      <a:gd name="connsiteY15" fmla="*/ 1129959 h 2250588"/>
                      <a:gd name="connsiteX16" fmla="*/ 5792470 w 7032164"/>
                      <a:gd name="connsiteY16" fmla="*/ 973749 h 2250588"/>
                      <a:gd name="connsiteX17" fmla="*/ 5538470 w 7032164"/>
                      <a:gd name="connsiteY17" fmla="*/ 853099 h 2250588"/>
                      <a:gd name="connsiteX18" fmla="*/ 4643120 w 7032164"/>
                      <a:gd name="connsiteY18" fmla="*/ 710224 h 2250588"/>
                      <a:gd name="connsiteX19" fmla="*/ 3856355 w 7032164"/>
                      <a:gd name="connsiteY19" fmla="*/ 696889 h 2250588"/>
                      <a:gd name="connsiteX20" fmla="*/ 2833690 w 7032164"/>
                      <a:gd name="connsiteY20" fmla="*/ 807617 h 2250588"/>
                      <a:gd name="connsiteX21" fmla="*/ 1548450 w 7032164"/>
                      <a:gd name="connsiteY21" fmla="*/ 1005738 h 2250588"/>
                      <a:gd name="connsiteX22" fmla="*/ 1055690 w 7032164"/>
                      <a:gd name="connsiteY22" fmla="*/ 1036218 h 2250588"/>
                      <a:gd name="connsiteX23" fmla="*/ 847410 w 7032164"/>
                      <a:gd name="connsiteY23" fmla="*/ 614578 h 2250588"/>
                      <a:gd name="connsiteX24" fmla="*/ 618810 w 7032164"/>
                      <a:gd name="connsiteY24" fmla="*/ 203098 h 2250588"/>
                      <a:gd name="connsiteX25" fmla="*/ 329250 w 7032164"/>
                      <a:gd name="connsiteY25" fmla="*/ 15138 h 2250588"/>
                      <a:gd name="connsiteX26" fmla="*/ 105730 w 7032164"/>
                      <a:gd name="connsiteY26" fmla="*/ 15138 h 2250588"/>
                      <a:gd name="connsiteX27" fmla="*/ 95885 w 7032164"/>
                      <a:gd name="connsiteY27" fmla="*/ 897549 h 2250588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95885 w 7032164"/>
                      <a:gd name="connsiteY27" fmla="*/ 901306 h 2254345"/>
                      <a:gd name="connsiteX0" fmla="*/ 3707 w 7035871"/>
                      <a:gd name="connsiteY0" fmla="*/ 2245601 h 2254345"/>
                      <a:gd name="connsiteX1" fmla="*/ 261837 w 7035871"/>
                      <a:gd name="connsiteY1" fmla="*/ 2243935 h 2254345"/>
                      <a:gd name="connsiteX2" fmla="*/ 470117 w 7035871"/>
                      <a:gd name="connsiteY2" fmla="*/ 2076295 h 2254345"/>
                      <a:gd name="connsiteX3" fmla="*/ 754597 w 7035871"/>
                      <a:gd name="connsiteY3" fmla="*/ 1674974 h 2254345"/>
                      <a:gd name="connsiteX4" fmla="*/ 1033997 w 7035871"/>
                      <a:gd name="connsiteY4" fmla="*/ 1349854 h 2254345"/>
                      <a:gd name="connsiteX5" fmla="*/ 1785837 w 7035871"/>
                      <a:gd name="connsiteY5" fmla="*/ 1466695 h 2254345"/>
                      <a:gd name="connsiteX6" fmla="*/ 2781517 w 7035871"/>
                      <a:gd name="connsiteY6" fmla="*/ 1730854 h 2254345"/>
                      <a:gd name="connsiteX7" fmla="*/ 3755287 w 7035871"/>
                      <a:gd name="connsiteY7" fmla="*/ 1936991 h 2254345"/>
                      <a:gd name="connsiteX8" fmla="*/ 4475377 w 7035871"/>
                      <a:gd name="connsiteY8" fmla="*/ 1982711 h 2254345"/>
                      <a:gd name="connsiteX9" fmla="*/ 5172607 w 7035871"/>
                      <a:gd name="connsiteY9" fmla="*/ 1975091 h 2254345"/>
                      <a:gd name="connsiteX10" fmla="*/ 5464707 w 7035871"/>
                      <a:gd name="connsiteY10" fmla="*/ 1955406 h 2254345"/>
                      <a:gd name="connsiteX11" fmla="*/ 5641872 w 7035871"/>
                      <a:gd name="connsiteY11" fmla="*/ 1862696 h 2254345"/>
                      <a:gd name="connsiteX12" fmla="*/ 6133997 w 7035871"/>
                      <a:gd name="connsiteY12" fmla="*/ 1816341 h 2254345"/>
                      <a:gd name="connsiteX13" fmla="*/ 6775982 w 7035871"/>
                      <a:gd name="connsiteY13" fmla="*/ 1711566 h 2254345"/>
                      <a:gd name="connsiteX14" fmla="*/ 7035697 w 7035871"/>
                      <a:gd name="connsiteY14" fmla="*/ 1472171 h 2254345"/>
                      <a:gd name="connsiteX15" fmla="*/ 6579132 w 7035871"/>
                      <a:gd name="connsiteY15" fmla="*/ 1133716 h 2254345"/>
                      <a:gd name="connsiteX16" fmla="*/ 5796177 w 7035871"/>
                      <a:gd name="connsiteY16" fmla="*/ 977506 h 2254345"/>
                      <a:gd name="connsiteX17" fmla="*/ 5542177 w 7035871"/>
                      <a:gd name="connsiteY17" fmla="*/ 856856 h 2254345"/>
                      <a:gd name="connsiteX18" fmla="*/ 4646827 w 7035871"/>
                      <a:gd name="connsiteY18" fmla="*/ 713981 h 2254345"/>
                      <a:gd name="connsiteX19" fmla="*/ 3860062 w 7035871"/>
                      <a:gd name="connsiteY19" fmla="*/ 700646 h 2254345"/>
                      <a:gd name="connsiteX20" fmla="*/ 2837397 w 7035871"/>
                      <a:gd name="connsiteY20" fmla="*/ 811374 h 2254345"/>
                      <a:gd name="connsiteX21" fmla="*/ 1552157 w 7035871"/>
                      <a:gd name="connsiteY21" fmla="*/ 1009495 h 2254345"/>
                      <a:gd name="connsiteX22" fmla="*/ 1059397 w 7035871"/>
                      <a:gd name="connsiteY22" fmla="*/ 1039975 h 2254345"/>
                      <a:gd name="connsiteX23" fmla="*/ 851117 w 7035871"/>
                      <a:gd name="connsiteY23" fmla="*/ 618335 h 2254345"/>
                      <a:gd name="connsiteX24" fmla="*/ 622517 w 7035871"/>
                      <a:gd name="connsiteY24" fmla="*/ 206855 h 2254345"/>
                      <a:gd name="connsiteX25" fmla="*/ 332957 w 7035871"/>
                      <a:gd name="connsiteY25" fmla="*/ 18895 h 2254345"/>
                      <a:gd name="connsiteX26" fmla="*/ 23077 w 7035871"/>
                      <a:gd name="connsiteY26" fmla="*/ 3655 h 2254345"/>
                      <a:gd name="connsiteX27" fmla="*/ 3072 w 7035871"/>
                      <a:gd name="connsiteY27" fmla="*/ 2227186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34925 w 7032164"/>
                      <a:gd name="connsiteY27" fmla="*/ 769226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34925 w 7032164"/>
                      <a:gd name="connsiteY27" fmla="*/ 7692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121285 w 7032164"/>
                      <a:gd name="connsiteY27" fmla="*/ 55586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227965 w 7032164"/>
                      <a:gd name="connsiteY27" fmla="*/ 7184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227965 w 7032164"/>
                      <a:gd name="connsiteY27" fmla="*/ 7184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77647 h 2286391"/>
                      <a:gd name="connsiteX1" fmla="*/ 258130 w 7032164"/>
                      <a:gd name="connsiteY1" fmla="*/ 2275981 h 2286391"/>
                      <a:gd name="connsiteX2" fmla="*/ 466410 w 7032164"/>
                      <a:gd name="connsiteY2" fmla="*/ 2108341 h 2286391"/>
                      <a:gd name="connsiteX3" fmla="*/ 750890 w 7032164"/>
                      <a:gd name="connsiteY3" fmla="*/ 1707020 h 2286391"/>
                      <a:gd name="connsiteX4" fmla="*/ 1030290 w 7032164"/>
                      <a:gd name="connsiteY4" fmla="*/ 1381900 h 2286391"/>
                      <a:gd name="connsiteX5" fmla="*/ 1782130 w 7032164"/>
                      <a:gd name="connsiteY5" fmla="*/ 1498741 h 2286391"/>
                      <a:gd name="connsiteX6" fmla="*/ 2777810 w 7032164"/>
                      <a:gd name="connsiteY6" fmla="*/ 1762900 h 2286391"/>
                      <a:gd name="connsiteX7" fmla="*/ 3751580 w 7032164"/>
                      <a:gd name="connsiteY7" fmla="*/ 1969037 h 2286391"/>
                      <a:gd name="connsiteX8" fmla="*/ 4471670 w 7032164"/>
                      <a:gd name="connsiteY8" fmla="*/ 2014757 h 2286391"/>
                      <a:gd name="connsiteX9" fmla="*/ 5168900 w 7032164"/>
                      <a:gd name="connsiteY9" fmla="*/ 2007137 h 2286391"/>
                      <a:gd name="connsiteX10" fmla="*/ 5461000 w 7032164"/>
                      <a:gd name="connsiteY10" fmla="*/ 1987452 h 2286391"/>
                      <a:gd name="connsiteX11" fmla="*/ 5638165 w 7032164"/>
                      <a:gd name="connsiteY11" fmla="*/ 1894742 h 2286391"/>
                      <a:gd name="connsiteX12" fmla="*/ 6130290 w 7032164"/>
                      <a:gd name="connsiteY12" fmla="*/ 1848387 h 2286391"/>
                      <a:gd name="connsiteX13" fmla="*/ 6772275 w 7032164"/>
                      <a:gd name="connsiteY13" fmla="*/ 1743612 h 2286391"/>
                      <a:gd name="connsiteX14" fmla="*/ 7031990 w 7032164"/>
                      <a:gd name="connsiteY14" fmla="*/ 1504217 h 2286391"/>
                      <a:gd name="connsiteX15" fmla="*/ 6575425 w 7032164"/>
                      <a:gd name="connsiteY15" fmla="*/ 1165762 h 2286391"/>
                      <a:gd name="connsiteX16" fmla="*/ 5792470 w 7032164"/>
                      <a:gd name="connsiteY16" fmla="*/ 1009552 h 2286391"/>
                      <a:gd name="connsiteX17" fmla="*/ 5538470 w 7032164"/>
                      <a:gd name="connsiteY17" fmla="*/ 888902 h 2286391"/>
                      <a:gd name="connsiteX18" fmla="*/ 4643120 w 7032164"/>
                      <a:gd name="connsiteY18" fmla="*/ 746027 h 2286391"/>
                      <a:gd name="connsiteX19" fmla="*/ 3856355 w 7032164"/>
                      <a:gd name="connsiteY19" fmla="*/ 732692 h 2286391"/>
                      <a:gd name="connsiteX20" fmla="*/ 2833690 w 7032164"/>
                      <a:gd name="connsiteY20" fmla="*/ 843420 h 2286391"/>
                      <a:gd name="connsiteX21" fmla="*/ 1548450 w 7032164"/>
                      <a:gd name="connsiteY21" fmla="*/ 1041541 h 2286391"/>
                      <a:gd name="connsiteX22" fmla="*/ 1055690 w 7032164"/>
                      <a:gd name="connsiteY22" fmla="*/ 1072021 h 2286391"/>
                      <a:gd name="connsiteX23" fmla="*/ 847410 w 7032164"/>
                      <a:gd name="connsiteY23" fmla="*/ 650381 h 2286391"/>
                      <a:gd name="connsiteX24" fmla="*/ 618810 w 7032164"/>
                      <a:gd name="connsiteY24" fmla="*/ 238901 h 2286391"/>
                      <a:gd name="connsiteX25" fmla="*/ 329250 w 7032164"/>
                      <a:gd name="connsiteY25" fmla="*/ 50941 h 2286391"/>
                      <a:gd name="connsiteX26" fmla="*/ 19370 w 7032164"/>
                      <a:gd name="connsiteY26" fmla="*/ 35701 h 2286391"/>
                      <a:gd name="connsiteX27" fmla="*/ 227965 w 7032164"/>
                      <a:gd name="connsiteY27" fmla="*/ 750472 h 2286391"/>
                      <a:gd name="connsiteX28" fmla="*/ 0 w 7032164"/>
                      <a:gd name="connsiteY28" fmla="*/ 2277647 h 2286391"/>
                      <a:gd name="connsiteX0" fmla="*/ 50987 w 7083151"/>
                      <a:gd name="connsiteY0" fmla="*/ 2249352 h 2258096"/>
                      <a:gd name="connsiteX1" fmla="*/ 309117 w 7083151"/>
                      <a:gd name="connsiteY1" fmla="*/ 2247686 h 2258096"/>
                      <a:gd name="connsiteX2" fmla="*/ 517397 w 7083151"/>
                      <a:gd name="connsiteY2" fmla="*/ 2080046 h 2258096"/>
                      <a:gd name="connsiteX3" fmla="*/ 801877 w 7083151"/>
                      <a:gd name="connsiteY3" fmla="*/ 1678725 h 2258096"/>
                      <a:gd name="connsiteX4" fmla="*/ 1081277 w 7083151"/>
                      <a:gd name="connsiteY4" fmla="*/ 1353605 h 2258096"/>
                      <a:gd name="connsiteX5" fmla="*/ 1833117 w 7083151"/>
                      <a:gd name="connsiteY5" fmla="*/ 1470446 h 2258096"/>
                      <a:gd name="connsiteX6" fmla="*/ 2828797 w 7083151"/>
                      <a:gd name="connsiteY6" fmla="*/ 1734605 h 2258096"/>
                      <a:gd name="connsiteX7" fmla="*/ 3802567 w 7083151"/>
                      <a:gd name="connsiteY7" fmla="*/ 1940742 h 2258096"/>
                      <a:gd name="connsiteX8" fmla="*/ 4522657 w 7083151"/>
                      <a:gd name="connsiteY8" fmla="*/ 1986462 h 2258096"/>
                      <a:gd name="connsiteX9" fmla="*/ 5219887 w 7083151"/>
                      <a:gd name="connsiteY9" fmla="*/ 1978842 h 2258096"/>
                      <a:gd name="connsiteX10" fmla="*/ 5511987 w 7083151"/>
                      <a:gd name="connsiteY10" fmla="*/ 1959157 h 2258096"/>
                      <a:gd name="connsiteX11" fmla="*/ 5689152 w 7083151"/>
                      <a:gd name="connsiteY11" fmla="*/ 1866447 h 2258096"/>
                      <a:gd name="connsiteX12" fmla="*/ 6181277 w 7083151"/>
                      <a:gd name="connsiteY12" fmla="*/ 1820092 h 2258096"/>
                      <a:gd name="connsiteX13" fmla="*/ 6823262 w 7083151"/>
                      <a:gd name="connsiteY13" fmla="*/ 1715317 h 2258096"/>
                      <a:gd name="connsiteX14" fmla="*/ 7082977 w 7083151"/>
                      <a:gd name="connsiteY14" fmla="*/ 1475922 h 2258096"/>
                      <a:gd name="connsiteX15" fmla="*/ 6626412 w 7083151"/>
                      <a:gd name="connsiteY15" fmla="*/ 1137467 h 2258096"/>
                      <a:gd name="connsiteX16" fmla="*/ 5843457 w 7083151"/>
                      <a:gd name="connsiteY16" fmla="*/ 981257 h 2258096"/>
                      <a:gd name="connsiteX17" fmla="*/ 5589457 w 7083151"/>
                      <a:gd name="connsiteY17" fmla="*/ 860607 h 2258096"/>
                      <a:gd name="connsiteX18" fmla="*/ 4694107 w 7083151"/>
                      <a:gd name="connsiteY18" fmla="*/ 717732 h 2258096"/>
                      <a:gd name="connsiteX19" fmla="*/ 3907342 w 7083151"/>
                      <a:gd name="connsiteY19" fmla="*/ 704397 h 2258096"/>
                      <a:gd name="connsiteX20" fmla="*/ 2884677 w 7083151"/>
                      <a:gd name="connsiteY20" fmla="*/ 815125 h 2258096"/>
                      <a:gd name="connsiteX21" fmla="*/ 1599437 w 7083151"/>
                      <a:gd name="connsiteY21" fmla="*/ 1013246 h 2258096"/>
                      <a:gd name="connsiteX22" fmla="*/ 1106677 w 7083151"/>
                      <a:gd name="connsiteY22" fmla="*/ 1043726 h 2258096"/>
                      <a:gd name="connsiteX23" fmla="*/ 898397 w 7083151"/>
                      <a:gd name="connsiteY23" fmla="*/ 622086 h 2258096"/>
                      <a:gd name="connsiteX24" fmla="*/ 669797 w 7083151"/>
                      <a:gd name="connsiteY24" fmla="*/ 210606 h 2258096"/>
                      <a:gd name="connsiteX25" fmla="*/ 380237 w 7083151"/>
                      <a:gd name="connsiteY25" fmla="*/ 22646 h 2258096"/>
                      <a:gd name="connsiteX26" fmla="*/ 14477 w 7083151"/>
                      <a:gd name="connsiteY26" fmla="*/ 63286 h 2258096"/>
                      <a:gd name="connsiteX27" fmla="*/ 278952 w 7083151"/>
                      <a:gd name="connsiteY27" fmla="*/ 722177 h 2258096"/>
                      <a:gd name="connsiteX28" fmla="*/ 50987 w 7083151"/>
                      <a:gd name="connsiteY28" fmla="*/ 2249352 h 2258096"/>
                      <a:gd name="connsiteX0" fmla="*/ 44921 w 7077085"/>
                      <a:gd name="connsiteY0" fmla="*/ 2245655 h 2254399"/>
                      <a:gd name="connsiteX1" fmla="*/ 303051 w 7077085"/>
                      <a:gd name="connsiteY1" fmla="*/ 2243989 h 2254399"/>
                      <a:gd name="connsiteX2" fmla="*/ 511331 w 7077085"/>
                      <a:gd name="connsiteY2" fmla="*/ 2076349 h 2254399"/>
                      <a:gd name="connsiteX3" fmla="*/ 795811 w 7077085"/>
                      <a:gd name="connsiteY3" fmla="*/ 1675028 h 2254399"/>
                      <a:gd name="connsiteX4" fmla="*/ 1075211 w 7077085"/>
                      <a:gd name="connsiteY4" fmla="*/ 1349908 h 2254399"/>
                      <a:gd name="connsiteX5" fmla="*/ 1827051 w 7077085"/>
                      <a:gd name="connsiteY5" fmla="*/ 1466749 h 2254399"/>
                      <a:gd name="connsiteX6" fmla="*/ 2822731 w 7077085"/>
                      <a:gd name="connsiteY6" fmla="*/ 1730908 h 2254399"/>
                      <a:gd name="connsiteX7" fmla="*/ 3796501 w 7077085"/>
                      <a:gd name="connsiteY7" fmla="*/ 1937045 h 2254399"/>
                      <a:gd name="connsiteX8" fmla="*/ 4516591 w 7077085"/>
                      <a:gd name="connsiteY8" fmla="*/ 1982765 h 2254399"/>
                      <a:gd name="connsiteX9" fmla="*/ 5213821 w 7077085"/>
                      <a:gd name="connsiteY9" fmla="*/ 1975145 h 2254399"/>
                      <a:gd name="connsiteX10" fmla="*/ 5505921 w 7077085"/>
                      <a:gd name="connsiteY10" fmla="*/ 1955460 h 2254399"/>
                      <a:gd name="connsiteX11" fmla="*/ 5683086 w 7077085"/>
                      <a:gd name="connsiteY11" fmla="*/ 1862750 h 2254399"/>
                      <a:gd name="connsiteX12" fmla="*/ 6175211 w 7077085"/>
                      <a:gd name="connsiteY12" fmla="*/ 1816395 h 2254399"/>
                      <a:gd name="connsiteX13" fmla="*/ 6817196 w 7077085"/>
                      <a:gd name="connsiteY13" fmla="*/ 1711620 h 2254399"/>
                      <a:gd name="connsiteX14" fmla="*/ 7076911 w 7077085"/>
                      <a:gd name="connsiteY14" fmla="*/ 1472225 h 2254399"/>
                      <a:gd name="connsiteX15" fmla="*/ 6620346 w 7077085"/>
                      <a:gd name="connsiteY15" fmla="*/ 1133770 h 2254399"/>
                      <a:gd name="connsiteX16" fmla="*/ 5837391 w 7077085"/>
                      <a:gd name="connsiteY16" fmla="*/ 977560 h 2254399"/>
                      <a:gd name="connsiteX17" fmla="*/ 5583391 w 7077085"/>
                      <a:gd name="connsiteY17" fmla="*/ 856910 h 2254399"/>
                      <a:gd name="connsiteX18" fmla="*/ 4688041 w 7077085"/>
                      <a:gd name="connsiteY18" fmla="*/ 714035 h 2254399"/>
                      <a:gd name="connsiteX19" fmla="*/ 3901276 w 7077085"/>
                      <a:gd name="connsiteY19" fmla="*/ 700700 h 2254399"/>
                      <a:gd name="connsiteX20" fmla="*/ 2878611 w 7077085"/>
                      <a:gd name="connsiteY20" fmla="*/ 811428 h 2254399"/>
                      <a:gd name="connsiteX21" fmla="*/ 1593371 w 7077085"/>
                      <a:gd name="connsiteY21" fmla="*/ 1009549 h 2254399"/>
                      <a:gd name="connsiteX22" fmla="*/ 1100611 w 7077085"/>
                      <a:gd name="connsiteY22" fmla="*/ 1040029 h 2254399"/>
                      <a:gd name="connsiteX23" fmla="*/ 892331 w 7077085"/>
                      <a:gd name="connsiteY23" fmla="*/ 618389 h 2254399"/>
                      <a:gd name="connsiteX24" fmla="*/ 663731 w 7077085"/>
                      <a:gd name="connsiteY24" fmla="*/ 206909 h 2254399"/>
                      <a:gd name="connsiteX25" fmla="*/ 374171 w 7077085"/>
                      <a:gd name="connsiteY25" fmla="*/ 18949 h 2254399"/>
                      <a:gd name="connsiteX26" fmla="*/ 8411 w 7077085"/>
                      <a:gd name="connsiteY26" fmla="*/ 59589 h 2254399"/>
                      <a:gd name="connsiteX27" fmla="*/ 272886 w 7077085"/>
                      <a:gd name="connsiteY27" fmla="*/ 718480 h 2254399"/>
                      <a:gd name="connsiteX28" fmla="*/ 44921 w 7077085"/>
                      <a:gd name="connsiteY28" fmla="*/ 2245655 h 2254399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267156 w 7071355"/>
                      <a:gd name="connsiteY28" fmla="*/ 72293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17956 w 7071355"/>
                      <a:gd name="connsiteY28" fmla="*/ 78897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785316 w 7071355"/>
                      <a:gd name="connsiteY28" fmla="*/ 101757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99236 w 7071355"/>
                      <a:gd name="connsiteY28" fmla="*/ 1088691 h 2258850"/>
                      <a:gd name="connsiteX29" fmla="*/ 39191 w 7071355"/>
                      <a:gd name="connsiteY29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08869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39485 w 7071649"/>
                      <a:gd name="connsiteY31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124896 w 7071649"/>
                      <a:gd name="connsiteY31" fmla="*/ 1801399 h 2258850"/>
                      <a:gd name="connsiteX32" fmla="*/ 39485 w 7071649"/>
                      <a:gd name="connsiteY32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124896 w 7071649"/>
                      <a:gd name="connsiteY31" fmla="*/ 1801399 h 2258850"/>
                      <a:gd name="connsiteX32" fmla="*/ 39485 w 7071649"/>
                      <a:gd name="connsiteY32" fmla="*/ 2250106 h 2258850"/>
                      <a:gd name="connsiteX0" fmla="*/ 39485 w 7071649"/>
                      <a:gd name="connsiteY0" fmla="*/ 2250106 h 2261978"/>
                      <a:gd name="connsiteX1" fmla="*/ 297615 w 7071649"/>
                      <a:gd name="connsiteY1" fmla="*/ 2248440 h 2261978"/>
                      <a:gd name="connsiteX2" fmla="*/ 505895 w 7071649"/>
                      <a:gd name="connsiteY2" fmla="*/ 2080800 h 2261978"/>
                      <a:gd name="connsiteX3" fmla="*/ 790375 w 7071649"/>
                      <a:gd name="connsiteY3" fmla="*/ 1679479 h 2261978"/>
                      <a:gd name="connsiteX4" fmla="*/ 1069775 w 7071649"/>
                      <a:gd name="connsiteY4" fmla="*/ 1354359 h 2261978"/>
                      <a:gd name="connsiteX5" fmla="*/ 1821615 w 7071649"/>
                      <a:gd name="connsiteY5" fmla="*/ 1471200 h 2261978"/>
                      <a:gd name="connsiteX6" fmla="*/ 2817295 w 7071649"/>
                      <a:gd name="connsiteY6" fmla="*/ 1735359 h 2261978"/>
                      <a:gd name="connsiteX7" fmla="*/ 3791065 w 7071649"/>
                      <a:gd name="connsiteY7" fmla="*/ 1941496 h 2261978"/>
                      <a:gd name="connsiteX8" fmla="*/ 4511155 w 7071649"/>
                      <a:gd name="connsiteY8" fmla="*/ 1987216 h 2261978"/>
                      <a:gd name="connsiteX9" fmla="*/ 5208385 w 7071649"/>
                      <a:gd name="connsiteY9" fmla="*/ 1979596 h 2261978"/>
                      <a:gd name="connsiteX10" fmla="*/ 5500485 w 7071649"/>
                      <a:gd name="connsiteY10" fmla="*/ 1959911 h 2261978"/>
                      <a:gd name="connsiteX11" fmla="*/ 5677650 w 7071649"/>
                      <a:gd name="connsiteY11" fmla="*/ 1867201 h 2261978"/>
                      <a:gd name="connsiteX12" fmla="*/ 6169775 w 7071649"/>
                      <a:gd name="connsiteY12" fmla="*/ 1820846 h 2261978"/>
                      <a:gd name="connsiteX13" fmla="*/ 6811760 w 7071649"/>
                      <a:gd name="connsiteY13" fmla="*/ 1716071 h 2261978"/>
                      <a:gd name="connsiteX14" fmla="*/ 7071475 w 7071649"/>
                      <a:gd name="connsiteY14" fmla="*/ 1476676 h 2261978"/>
                      <a:gd name="connsiteX15" fmla="*/ 6614910 w 7071649"/>
                      <a:gd name="connsiteY15" fmla="*/ 1138221 h 2261978"/>
                      <a:gd name="connsiteX16" fmla="*/ 5831955 w 7071649"/>
                      <a:gd name="connsiteY16" fmla="*/ 982011 h 2261978"/>
                      <a:gd name="connsiteX17" fmla="*/ 5577955 w 7071649"/>
                      <a:gd name="connsiteY17" fmla="*/ 861361 h 2261978"/>
                      <a:gd name="connsiteX18" fmla="*/ 4682605 w 7071649"/>
                      <a:gd name="connsiteY18" fmla="*/ 718486 h 2261978"/>
                      <a:gd name="connsiteX19" fmla="*/ 3895840 w 7071649"/>
                      <a:gd name="connsiteY19" fmla="*/ 705151 h 2261978"/>
                      <a:gd name="connsiteX20" fmla="*/ 2873175 w 7071649"/>
                      <a:gd name="connsiteY20" fmla="*/ 815879 h 2261978"/>
                      <a:gd name="connsiteX21" fmla="*/ 1587935 w 7071649"/>
                      <a:gd name="connsiteY21" fmla="*/ 1014000 h 2261978"/>
                      <a:gd name="connsiteX22" fmla="*/ 1095175 w 7071649"/>
                      <a:gd name="connsiteY22" fmla="*/ 1044480 h 2261978"/>
                      <a:gd name="connsiteX23" fmla="*/ 886895 w 7071649"/>
                      <a:gd name="connsiteY23" fmla="*/ 622840 h 2261978"/>
                      <a:gd name="connsiteX24" fmla="*/ 658295 w 7071649"/>
                      <a:gd name="connsiteY24" fmla="*/ 211360 h 2261978"/>
                      <a:gd name="connsiteX25" fmla="*/ 368735 w 7071649"/>
                      <a:gd name="connsiteY25" fmla="*/ 23400 h 2261978"/>
                      <a:gd name="connsiteX26" fmla="*/ 2975 w 7071649"/>
                      <a:gd name="connsiteY26" fmla="*/ 64040 h 2261978"/>
                      <a:gd name="connsiteX27" fmla="*/ 206176 w 7071649"/>
                      <a:gd name="connsiteY27" fmla="*/ 450119 h 2261978"/>
                      <a:gd name="connsiteX28" fmla="*/ 323016 w 7071649"/>
                      <a:gd name="connsiteY28" fmla="*/ 968279 h 2261978"/>
                      <a:gd name="connsiteX29" fmla="*/ 399530 w 7071649"/>
                      <a:gd name="connsiteY29" fmla="*/ 1109011 h 2261978"/>
                      <a:gd name="connsiteX30" fmla="*/ 292536 w 7071649"/>
                      <a:gd name="connsiteY30" fmla="*/ 1303559 h 2261978"/>
                      <a:gd name="connsiteX31" fmla="*/ 124896 w 7071649"/>
                      <a:gd name="connsiteY31" fmla="*/ 1801399 h 2261978"/>
                      <a:gd name="connsiteX32" fmla="*/ 39485 w 7071649"/>
                      <a:gd name="connsiteY32" fmla="*/ 2250106 h 2261978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48135 w 7071649"/>
                      <a:gd name="connsiteY24" fmla="*/ 2367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86578 w 7071332"/>
                      <a:gd name="connsiteY23" fmla="*/ 609425 h 2275689"/>
                      <a:gd name="connsiteX24" fmla="*/ 647818 w 7071332"/>
                      <a:gd name="connsiteY24" fmla="*/ 2233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86578 w 7071332"/>
                      <a:gd name="connsiteY23" fmla="*/ 60942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56098 w 7071332"/>
                      <a:gd name="connsiteY23" fmla="*/ 62974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71338 w 7071332"/>
                      <a:gd name="connsiteY23" fmla="*/ 60434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71338 w 7071332"/>
                      <a:gd name="connsiteY23" fmla="*/ 604345 h 2275689"/>
                      <a:gd name="connsiteX24" fmla="*/ 647818 w 7071332"/>
                      <a:gd name="connsiteY24" fmla="*/ 2487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28666 w 7071332"/>
                      <a:gd name="connsiteY23" fmla="*/ 610441 h 2275689"/>
                      <a:gd name="connsiteX24" fmla="*/ 647818 w 7071332"/>
                      <a:gd name="connsiteY24" fmla="*/ 2487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4042 h 2273040"/>
                      <a:gd name="connsiteX1" fmla="*/ 297298 w 7071332"/>
                      <a:gd name="connsiteY1" fmla="*/ 2232376 h 2273040"/>
                      <a:gd name="connsiteX2" fmla="*/ 505578 w 7071332"/>
                      <a:gd name="connsiteY2" fmla="*/ 2064736 h 2273040"/>
                      <a:gd name="connsiteX3" fmla="*/ 790058 w 7071332"/>
                      <a:gd name="connsiteY3" fmla="*/ 1663415 h 2273040"/>
                      <a:gd name="connsiteX4" fmla="*/ 1069458 w 7071332"/>
                      <a:gd name="connsiteY4" fmla="*/ 1338295 h 2273040"/>
                      <a:gd name="connsiteX5" fmla="*/ 1821298 w 7071332"/>
                      <a:gd name="connsiteY5" fmla="*/ 1455136 h 2273040"/>
                      <a:gd name="connsiteX6" fmla="*/ 2816978 w 7071332"/>
                      <a:gd name="connsiteY6" fmla="*/ 1719295 h 2273040"/>
                      <a:gd name="connsiteX7" fmla="*/ 3790748 w 7071332"/>
                      <a:gd name="connsiteY7" fmla="*/ 1925432 h 2273040"/>
                      <a:gd name="connsiteX8" fmla="*/ 4510838 w 7071332"/>
                      <a:gd name="connsiteY8" fmla="*/ 1971152 h 2273040"/>
                      <a:gd name="connsiteX9" fmla="*/ 5208068 w 7071332"/>
                      <a:gd name="connsiteY9" fmla="*/ 1963532 h 2273040"/>
                      <a:gd name="connsiteX10" fmla="*/ 5500168 w 7071332"/>
                      <a:gd name="connsiteY10" fmla="*/ 1943847 h 2273040"/>
                      <a:gd name="connsiteX11" fmla="*/ 5677333 w 7071332"/>
                      <a:gd name="connsiteY11" fmla="*/ 1851137 h 2273040"/>
                      <a:gd name="connsiteX12" fmla="*/ 6169458 w 7071332"/>
                      <a:gd name="connsiteY12" fmla="*/ 1804782 h 2273040"/>
                      <a:gd name="connsiteX13" fmla="*/ 6811443 w 7071332"/>
                      <a:gd name="connsiteY13" fmla="*/ 1700007 h 2273040"/>
                      <a:gd name="connsiteX14" fmla="*/ 7071158 w 7071332"/>
                      <a:gd name="connsiteY14" fmla="*/ 1460612 h 2273040"/>
                      <a:gd name="connsiteX15" fmla="*/ 6614593 w 7071332"/>
                      <a:gd name="connsiteY15" fmla="*/ 1122157 h 2273040"/>
                      <a:gd name="connsiteX16" fmla="*/ 5831638 w 7071332"/>
                      <a:gd name="connsiteY16" fmla="*/ 965947 h 2273040"/>
                      <a:gd name="connsiteX17" fmla="*/ 5577638 w 7071332"/>
                      <a:gd name="connsiteY17" fmla="*/ 845297 h 2273040"/>
                      <a:gd name="connsiteX18" fmla="*/ 4682288 w 7071332"/>
                      <a:gd name="connsiteY18" fmla="*/ 702422 h 2273040"/>
                      <a:gd name="connsiteX19" fmla="*/ 3895523 w 7071332"/>
                      <a:gd name="connsiteY19" fmla="*/ 689087 h 2273040"/>
                      <a:gd name="connsiteX20" fmla="*/ 2872858 w 7071332"/>
                      <a:gd name="connsiteY20" fmla="*/ 799815 h 2273040"/>
                      <a:gd name="connsiteX21" fmla="*/ 1587618 w 7071332"/>
                      <a:gd name="connsiteY21" fmla="*/ 997936 h 2273040"/>
                      <a:gd name="connsiteX22" fmla="*/ 1094858 w 7071332"/>
                      <a:gd name="connsiteY22" fmla="*/ 1028416 h 2273040"/>
                      <a:gd name="connsiteX23" fmla="*/ 828666 w 7071332"/>
                      <a:gd name="connsiteY23" fmla="*/ 607792 h 2273040"/>
                      <a:gd name="connsiteX24" fmla="*/ 605146 w 7071332"/>
                      <a:gd name="connsiteY24" fmla="*/ 246096 h 2273040"/>
                      <a:gd name="connsiteX25" fmla="*/ 358258 w 7071332"/>
                      <a:gd name="connsiteY25" fmla="*/ 27656 h 2273040"/>
                      <a:gd name="connsiteX26" fmla="*/ 2658 w 7071332"/>
                      <a:gd name="connsiteY26" fmla="*/ 47976 h 2273040"/>
                      <a:gd name="connsiteX27" fmla="*/ 205859 w 7071332"/>
                      <a:gd name="connsiteY27" fmla="*/ 434055 h 2273040"/>
                      <a:gd name="connsiteX28" fmla="*/ 322699 w 7071332"/>
                      <a:gd name="connsiteY28" fmla="*/ 952215 h 2273040"/>
                      <a:gd name="connsiteX29" fmla="*/ 399213 w 7071332"/>
                      <a:gd name="connsiteY29" fmla="*/ 1092947 h 2273040"/>
                      <a:gd name="connsiteX30" fmla="*/ 292219 w 7071332"/>
                      <a:gd name="connsiteY30" fmla="*/ 1287495 h 2273040"/>
                      <a:gd name="connsiteX31" fmla="*/ 170299 w 7071332"/>
                      <a:gd name="connsiteY31" fmla="*/ 1795495 h 2273040"/>
                      <a:gd name="connsiteX32" fmla="*/ 39168 w 7071332"/>
                      <a:gd name="connsiteY32" fmla="*/ 2234042 h 2273040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4681750 w 7070794"/>
                      <a:gd name="connsiteY18" fmla="*/ 692804 h 2263422"/>
                      <a:gd name="connsiteX19" fmla="*/ 3894985 w 7070794"/>
                      <a:gd name="connsiteY19" fmla="*/ 679469 h 2263422"/>
                      <a:gd name="connsiteX20" fmla="*/ 2872320 w 7070794"/>
                      <a:gd name="connsiteY20" fmla="*/ 790197 h 2263422"/>
                      <a:gd name="connsiteX21" fmla="*/ 1587080 w 7070794"/>
                      <a:gd name="connsiteY21" fmla="*/ 988318 h 2263422"/>
                      <a:gd name="connsiteX22" fmla="*/ 1094320 w 7070794"/>
                      <a:gd name="connsiteY22" fmla="*/ 1018798 h 2263422"/>
                      <a:gd name="connsiteX23" fmla="*/ 828128 w 7070794"/>
                      <a:gd name="connsiteY23" fmla="*/ 598174 h 2263422"/>
                      <a:gd name="connsiteX24" fmla="*/ 604608 w 7070794"/>
                      <a:gd name="connsiteY24" fmla="*/ 236478 h 2263422"/>
                      <a:gd name="connsiteX25" fmla="*/ 339432 w 7070794"/>
                      <a:gd name="connsiteY25" fmla="*/ 36326 h 2263422"/>
                      <a:gd name="connsiteX26" fmla="*/ 2120 w 7070794"/>
                      <a:gd name="connsiteY26" fmla="*/ 38358 h 2263422"/>
                      <a:gd name="connsiteX27" fmla="*/ 205321 w 7070794"/>
                      <a:gd name="connsiteY27" fmla="*/ 424437 h 2263422"/>
                      <a:gd name="connsiteX28" fmla="*/ 322161 w 7070794"/>
                      <a:gd name="connsiteY28" fmla="*/ 942597 h 2263422"/>
                      <a:gd name="connsiteX29" fmla="*/ 398675 w 7070794"/>
                      <a:gd name="connsiteY29" fmla="*/ 1083329 h 2263422"/>
                      <a:gd name="connsiteX30" fmla="*/ 291681 w 7070794"/>
                      <a:gd name="connsiteY30" fmla="*/ 1277877 h 2263422"/>
                      <a:gd name="connsiteX31" fmla="*/ 169761 w 7070794"/>
                      <a:gd name="connsiteY31" fmla="*/ 1785877 h 2263422"/>
                      <a:gd name="connsiteX32" fmla="*/ 38630 w 7070794"/>
                      <a:gd name="connsiteY32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4677940 w 7070794"/>
                      <a:gd name="connsiteY18" fmla="*/ 719474 h 2263422"/>
                      <a:gd name="connsiteX19" fmla="*/ 3894985 w 7070794"/>
                      <a:gd name="connsiteY19" fmla="*/ 679469 h 2263422"/>
                      <a:gd name="connsiteX20" fmla="*/ 2872320 w 7070794"/>
                      <a:gd name="connsiteY20" fmla="*/ 790197 h 2263422"/>
                      <a:gd name="connsiteX21" fmla="*/ 1587080 w 7070794"/>
                      <a:gd name="connsiteY21" fmla="*/ 988318 h 2263422"/>
                      <a:gd name="connsiteX22" fmla="*/ 1094320 w 7070794"/>
                      <a:gd name="connsiteY22" fmla="*/ 1018798 h 2263422"/>
                      <a:gd name="connsiteX23" fmla="*/ 828128 w 7070794"/>
                      <a:gd name="connsiteY23" fmla="*/ 598174 h 2263422"/>
                      <a:gd name="connsiteX24" fmla="*/ 604608 w 7070794"/>
                      <a:gd name="connsiteY24" fmla="*/ 236478 h 2263422"/>
                      <a:gd name="connsiteX25" fmla="*/ 339432 w 7070794"/>
                      <a:gd name="connsiteY25" fmla="*/ 36326 h 2263422"/>
                      <a:gd name="connsiteX26" fmla="*/ 2120 w 7070794"/>
                      <a:gd name="connsiteY26" fmla="*/ 38358 h 2263422"/>
                      <a:gd name="connsiteX27" fmla="*/ 205321 w 7070794"/>
                      <a:gd name="connsiteY27" fmla="*/ 424437 h 2263422"/>
                      <a:gd name="connsiteX28" fmla="*/ 322161 w 7070794"/>
                      <a:gd name="connsiteY28" fmla="*/ 942597 h 2263422"/>
                      <a:gd name="connsiteX29" fmla="*/ 398675 w 7070794"/>
                      <a:gd name="connsiteY29" fmla="*/ 1083329 h 2263422"/>
                      <a:gd name="connsiteX30" fmla="*/ 291681 w 7070794"/>
                      <a:gd name="connsiteY30" fmla="*/ 1277877 h 2263422"/>
                      <a:gd name="connsiteX31" fmla="*/ 169761 w 7070794"/>
                      <a:gd name="connsiteY31" fmla="*/ 1785877 h 2263422"/>
                      <a:gd name="connsiteX32" fmla="*/ 38630 w 7070794"/>
                      <a:gd name="connsiteY32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230710 w 7070794"/>
                      <a:gd name="connsiteY18" fmla="*/ 806706 h 2263422"/>
                      <a:gd name="connsiteX19" fmla="*/ 4677940 w 7070794"/>
                      <a:gd name="connsiteY19" fmla="*/ 719474 h 2263422"/>
                      <a:gd name="connsiteX20" fmla="*/ 3894985 w 7070794"/>
                      <a:gd name="connsiteY20" fmla="*/ 679469 h 2263422"/>
                      <a:gd name="connsiteX21" fmla="*/ 2872320 w 7070794"/>
                      <a:gd name="connsiteY21" fmla="*/ 79019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230710 w 7070794"/>
                      <a:gd name="connsiteY18" fmla="*/ 806706 h 2263422"/>
                      <a:gd name="connsiteX19" fmla="*/ 4674130 w 7070794"/>
                      <a:gd name="connsiteY19" fmla="*/ 738524 h 2263422"/>
                      <a:gd name="connsiteX20" fmla="*/ 3894985 w 7070794"/>
                      <a:gd name="connsiteY20" fmla="*/ 679469 h 2263422"/>
                      <a:gd name="connsiteX21" fmla="*/ 2872320 w 7070794"/>
                      <a:gd name="connsiteY21" fmla="*/ 79019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230710 w 7070794"/>
                      <a:gd name="connsiteY18" fmla="*/ 806706 h 2263422"/>
                      <a:gd name="connsiteX19" fmla="*/ 4674130 w 7070794"/>
                      <a:gd name="connsiteY19" fmla="*/ 738524 h 2263422"/>
                      <a:gd name="connsiteX20" fmla="*/ 3894985 w 7070794"/>
                      <a:gd name="connsiteY20" fmla="*/ 725189 h 2263422"/>
                      <a:gd name="connsiteX21" fmla="*/ 2872320 w 7070794"/>
                      <a:gd name="connsiteY21" fmla="*/ 79019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230710 w 7070794"/>
                      <a:gd name="connsiteY18" fmla="*/ 806706 h 2263422"/>
                      <a:gd name="connsiteX19" fmla="*/ 4674130 w 7070794"/>
                      <a:gd name="connsiteY19" fmla="*/ 738524 h 2263422"/>
                      <a:gd name="connsiteX20" fmla="*/ 3887365 w 7070794"/>
                      <a:gd name="connsiteY20" fmla="*/ 736619 h 2263422"/>
                      <a:gd name="connsiteX21" fmla="*/ 2872320 w 7070794"/>
                      <a:gd name="connsiteY21" fmla="*/ 79019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230710 w 7070794"/>
                      <a:gd name="connsiteY18" fmla="*/ 806706 h 2263422"/>
                      <a:gd name="connsiteX19" fmla="*/ 4674130 w 7070794"/>
                      <a:gd name="connsiteY19" fmla="*/ 738524 h 2263422"/>
                      <a:gd name="connsiteX20" fmla="*/ 3887365 w 7070794"/>
                      <a:gd name="connsiteY20" fmla="*/ 736619 h 2263422"/>
                      <a:gd name="connsiteX21" fmla="*/ 2872320 w 7070794"/>
                      <a:gd name="connsiteY21" fmla="*/ 80924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3105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230710 w 7070794"/>
                      <a:gd name="connsiteY18" fmla="*/ 806706 h 2263422"/>
                      <a:gd name="connsiteX19" fmla="*/ 4674130 w 7070794"/>
                      <a:gd name="connsiteY19" fmla="*/ 738524 h 2263422"/>
                      <a:gd name="connsiteX20" fmla="*/ 3887365 w 7070794"/>
                      <a:gd name="connsiteY20" fmla="*/ 736619 h 2263422"/>
                      <a:gd name="connsiteX21" fmla="*/ 2872320 w 7070794"/>
                      <a:gd name="connsiteY21" fmla="*/ 80924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34864 h 2263422"/>
                      <a:gd name="connsiteX9" fmla="*/ 5207530 w 7070794"/>
                      <a:gd name="connsiteY9" fmla="*/ 193105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230710 w 7070794"/>
                      <a:gd name="connsiteY18" fmla="*/ 806706 h 2263422"/>
                      <a:gd name="connsiteX19" fmla="*/ 4674130 w 7070794"/>
                      <a:gd name="connsiteY19" fmla="*/ 738524 h 2263422"/>
                      <a:gd name="connsiteX20" fmla="*/ 3887365 w 7070794"/>
                      <a:gd name="connsiteY20" fmla="*/ 736619 h 2263422"/>
                      <a:gd name="connsiteX21" fmla="*/ 2872320 w 7070794"/>
                      <a:gd name="connsiteY21" fmla="*/ 80924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33060 w 7070794"/>
                      <a:gd name="connsiteY7" fmla="*/ 1881524 h 2263422"/>
                      <a:gd name="connsiteX8" fmla="*/ 4510300 w 7070794"/>
                      <a:gd name="connsiteY8" fmla="*/ 1934864 h 2263422"/>
                      <a:gd name="connsiteX9" fmla="*/ 5207530 w 7070794"/>
                      <a:gd name="connsiteY9" fmla="*/ 193105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230710 w 7070794"/>
                      <a:gd name="connsiteY18" fmla="*/ 806706 h 2263422"/>
                      <a:gd name="connsiteX19" fmla="*/ 4674130 w 7070794"/>
                      <a:gd name="connsiteY19" fmla="*/ 738524 h 2263422"/>
                      <a:gd name="connsiteX20" fmla="*/ 3887365 w 7070794"/>
                      <a:gd name="connsiteY20" fmla="*/ 736619 h 2263422"/>
                      <a:gd name="connsiteX21" fmla="*/ 2872320 w 7070794"/>
                      <a:gd name="connsiteY21" fmla="*/ 80924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46920 w 7070794"/>
                      <a:gd name="connsiteY6" fmla="*/ 1702057 h 2263422"/>
                      <a:gd name="connsiteX7" fmla="*/ 3733060 w 7070794"/>
                      <a:gd name="connsiteY7" fmla="*/ 1881524 h 2263422"/>
                      <a:gd name="connsiteX8" fmla="*/ 4510300 w 7070794"/>
                      <a:gd name="connsiteY8" fmla="*/ 1934864 h 2263422"/>
                      <a:gd name="connsiteX9" fmla="*/ 5207530 w 7070794"/>
                      <a:gd name="connsiteY9" fmla="*/ 193105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230710 w 7070794"/>
                      <a:gd name="connsiteY18" fmla="*/ 806706 h 2263422"/>
                      <a:gd name="connsiteX19" fmla="*/ 4674130 w 7070794"/>
                      <a:gd name="connsiteY19" fmla="*/ 738524 h 2263422"/>
                      <a:gd name="connsiteX20" fmla="*/ 3887365 w 7070794"/>
                      <a:gd name="connsiteY20" fmla="*/ 736619 h 2263422"/>
                      <a:gd name="connsiteX21" fmla="*/ 2872320 w 7070794"/>
                      <a:gd name="connsiteY21" fmla="*/ 80924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46920 w 7070794"/>
                      <a:gd name="connsiteY6" fmla="*/ 1702057 h 2263422"/>
                      <a:gd name="connsiteX7" fmla="*/ 3733060 w 7070794"/>
                      <a:gd name="connsiteY7" fmla="*/ 1881524 h 2263422"/>
                      <a:gd name="connsiteX8" fmla="*/ 4510300 w 7070794"/>
                      <a:gd name="connsiteY8" fmla="*/ 1934864 h 2263422"/>
                      <a:gd name="connsiteX9" fmla="*/ 5173240 w 7070794"/>
                      <a:gd name="connsiteY9" fmla="*/ 191962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5230710 w 7070794"/>
                      <a:gd name="connsiteY18" fmla="*/ 806706 h 2263422"/>
                      <a:gd name="connsiteX19" fmla="*/ 4674130 w 7070794"/>
                      <a:gd name="connsiteY19" fmla="*/ 738524 h 2263422"/>
                      <a:gd name="connsiteX20" fmla="*/ 3887365 w 7070794"/>
                      <a:gd name="connsiteY20" fmla="*/ 736619 h 2263422"/>
                      <a:gd name="connsiteX21" fmla="*/ 2872320 w 7070794"/>
                      <a:gd name="connsiteY21" fmla="*/ 809247 h 2263422"/>
                      <a:gd name="connsiteX22" fmla="*/ 1587080 w 7070794"/>
                      <a:gd name="connsiteY22" fmla="*/ 988318 h 2263422"/>
                      <a:gd name="connsiteX23" fmla="*/ 1094320 w 7070794"/>
                      <a:gd name="connsiteY23" fmla="*/ 1018798 h 2263422"/>
                      <a:gd name="connsiteX24" fmla="*/ 828128 w 7070794"/>
                      <a:gd name="connsiteY24" fmla="*/ 598174 h 2263422"/>
                      <a:gd name="connsiteX25" fmla="*/ 604608 w 7070794"/>
                      <a:gd name="connsiteY25" fmla="*/ 236478 h 2263422"/>
                      <a:gd name="connsiteX26" fmla="*/ 339432 w 7070794"/>
                      <a:gd name="connsiteY26" fmla="*/ 36326 h 2263422"/>
                      <a:gd name="connsiteX27" fmla="*/ 2120 w 7070794"/>
                      <a:gd name="connsiteY27" fmla="*/ 38358 h 2263422"/>
                      <a:gd name="connsiteX28" fmla="*/ 205321 w 7070794"/>
                      <a:gd name="connsiteY28" fmla="*/ 424437 h 2263422"/>
                      <a:gd name="connsiteX29" fmla="*/ 322161 w 7070794"/>
                      <a:gd name="connsiteY29" fmla="*/ 942597 h 2263422"/>
                      <a:gd name="connsiteX30" fmla="*/ 398675 w 7070794"/>
                      <a:gd name="connsiteY30" fmla="*/ 1083329 h 2263422"/>
                      <a:gd name="connsiteX31" fmla="*/ 291681 w 7070794"/>
                      <a:gd name="connsiteY31" fmla="*/ 1277877 h 2263422"/>
                      <a:gd name="connsiteX32" fmla="*/ 169761 w 7070794"/>
                      <a:gd name="connsiteY32" fmla="*/ 1785877 h 2263422"/>
                      <a:gd name="connsiteX33" fmla="*/ 38630 w 7070794"/>
                      <a:gd name="connsiteY33" fmla="*/ 2224424 h 226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7070794" h="2263422">
                        <a:moveTo>
                          <a:pt x="38630" y="2224424"/>
                        </a:moveTo>
                        <a:cubicBezTo>
                          <a:pt x="59796" y="2297237"/>
                          <a:pt x="219025" y="2250976"/>
                          <a:pt x="296760" y="2222758"/>
                        </a:cubicBezTo>
                        <a:cubicBezTo>
                          <a:pt x="374495" y="2194540"/>
                          <a:pt x="424607" y="2137245"/>
                          <a:pt x="505040" y="2055118"/>
                        </a:cubicBezTo>
                        <a:cubicBezTo>
                          <a:pt x="594628" y="1993880"/>
                          <a:pt x="668447" y="1800270"/>
                          <a:pt x="789520" y="1653797"/>
                        </a:cubicBezTo>
                        <a:cubicBezTo>
                          <a:pt x="851327" y="1542884"/>
                          <a:pt x="897047" y="1363390"/>
                          <a:pt x="1068920" y="1328677"/>
                        </a:cubicBezTo>
                        <a:cubicBezTo>
                          <a:pt x="1240793" y="1293964"/>
                          <a:pt x="1524427" y="1383288"/>
                          <a:pt x="1820760" y="1445518"/>
                        </a:cubicBezTo>
                        <a:cubicBezTo>
                          <a:pt x="2117093" y="1507748"/>
                          <a:pt x="2528203" y="1629389"/>
                          <a:pt x="2846920" y="1702057"/>
                        </a:cubicBezTo>
                        <a:cubicBezTo>
                          <a:pt x="3165637" y="1774725"/>
                          <a:pt x="3455830" y="1842723"/>
                          <a:pt x="3733060" y="1881524"/>
                        </a:cubicBezTo>
                        <a:cubicBezTo>
                          <a:pt x="4010290" y="1920325"/>
                          <a:pt x="4270270" y="1928514"/>
                          <a:pt x="4510300" y="1934864"/>
                        </a:cubicBezTo>
                        <a:lnTo>
                          <a:pt x="5173240" y="1919624"/>
                        </a:lnTo>
                        <a:cubicBezTo>
                          <a:pt x="5338128" y="1919518"/>
                          <a:pt x="5415704" y="1947246"/>
                          <a:pt x="5499630" y="1934229"/>
                        </a:cubicBezTo>
                        <a:cubicBezTo>
                          <a:pt x="5583556" y="1921212"/>
                          <a:pt x="5565247" y="1864696"/>
                          <a:pt x="5676795" y="1841519"/>
                        </a:cubicBezTo>
                        <a:cubicBezTo>
                          <a:pt x="5788343" y="1818342"/>
                          <a:pt x="5979902" y="1820352"/>
                          <a:pt x="6168920" y="1795164"/>
                        </a:cubicBezTo>
                        <a:cubicBezTo>
                          <a:pt x="6357938" y="1769976"/>
                          <a:pt x="6660622" y="1747751"/>
                          <a:pt x="6810905" y="1690389"/>
                        </a:cubicBezTo>
                        <a:cubicBezTo>
                          <a:pt x="6961188" y="1633027"/>
                          <a:pt x="7062788" y="1582862"/>
                          <a:pt x="7070620" y="1450994"/>
                        </a:cubicBezTo>
                        <a:cubicBezTo>
                          <a:pt x="7078452" y="1319126"/>
                          <a:pt x="6820641" y="1194983"/>
                          <a:pt x="6614055" y="1112539"/>
                        </a:cubicBezTo>
                        <a:cubicBezTo>
                          <a:pt x="6407469" y="1030095"/>
                          <a:pt x="6003926" y="1002472"/>
                          <a:pt x="5831100" y="956329"/>
                        </a:cubicBezTo>
                        <a:cubicBezTo>
                          <a:pt x="5658274" y="910186"/>
                          <a:pt x="5677165" y="860616"/>
                          <a:pt x="5577100" y="835679"/>
                        </a:cubicBezTo>
                        <a:cubicBezTo>
                          <a:pt x="5477035" y="810742"/>
                          <a:pt x="5380570" y="826073"/>
                          <a:pt x="5230710" y="806706"/>
                        </a:cubicBezTo>
                        <a:cubicBezTo>
                          <a:pt x="5080850" y="787339"/>
                          <a:pt x="4898021" y="750205"/>
                          <a:pt x="4674130" y="738524"/>
                        </a:cubicBezTo>
                        <a:cubicBezTo>
                          <a:pt x="4450239" y="726843"/>
                          <a:pt x="4187667" y="724832"/>
                          <a:pt x="3887365" y="736619"/>
                        </a:cubicBezTo>
                        <a:cubicBezTo>
                          <a:pt x="3587063" y="748406"/>
                          <a:pt x="3255701" y="767297"/>
                          <a:pt x="2872320" y="809247"/>
                        </a:cubicBezTo>
                        <a:cubicBezTo>
                          <a:pt x="2488939" y="851197"/>
                          <a:pt x="1893573" y="947678"/>
                          <a:pt x="1587080" y="988318"/>
                        </a:cubicBezTo>
                        <a:cubicBezTo>
                          <a:pt x="1422827" y="998478"/>
                          <a:pt x="1220812" y="1083822"/>
                          <a:pt x="1094320" y="1018798"/>
                        </a:cubicBezTo>
                        <a:cubicBezTo>
                          <a:pt x="967828" y="953774"/>
                          <a:pt x="909747" y="728561"/>
                          <a:pt x="828128" y="598174"/>
                        </a:cubicBezTo>
                        <a:cubicBezTo>
                          <a:pt x="746509" y="467787"/>
                          <a:pt x="686057" y="330119"/>
                          <a:pt x="604608" y="236478"/>
                        </a:cubicBezTo>
                        <a:cubicBezTo>
                          <a:pt x="523159" y="142837"/>
                          <a:pt x="439847" y="69346"/>
                          <a:pt x="339432" y="36326"/>
                        </a:cubicBezTo>
                        <a:cubicBezTo>
                          <a:pt x="239017" y="3306"/>
                          <a:pt x="24472" y="-26327"/>
                          <a:pt x="2120" y="38358"/>
                        </a:cubicBezTo>
                        <a:cubicBezTo>
                          <a:pt x="-20232" y="103043"/>
                          <a:pt x="140128" y="277117"/>
                          <a:pt x="205321" y="424437"/>
                        </a:cubicBezTo>
                        <a:cubicBezTo>
                          <a:pt x="270514" y="571757"/>
                          <a:pt x="289935" y="836168"/>
                          <a:pt x="322161" y="942597"/>
                        </a:cubicBezTo>
                        <a:cubicBezTo>
                          <a:pt x="354387" y="1049026"/>
                          <a:pt x="403755" y="1027449"/>
                          <a:pt x="398675" y="1083329"/>
                        </a:cubicBezTo>
                        <a:cubicBezTo>
                          <a:pt x="393595" y="1139209"/>
                          <a:pt x="334913" y="1162479"/>
                          <a:pt x="291681" y="1277877"/>
                        </a:cubicBezTo>
                        <a:cubicBezTo>
                          <a:pt x="248449" y="1393275"/>
                          <a:pt x="211936" y="1628119"/>
                          <a:pt x="169761" y="1785877"/>
                        </a:cubicBezTo>
                        <a:cubicBezTo>
                          <a:pt x="127586" y="1943635"/>
                          <a:pt x="17464" y="2151611"/>
                          <a:pt x="38630" y="2224424"/>
                        </a:cubicBezTo>
                        <a:close/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782336FC-E732-DED0-F26E-7918D9B78D8D}"/>
                      </a:ext>
                    </a:extLst>
                  </p:cNvPr>
                  <p:cNvSpPr/>
                  <p:nvPr/>
                </p:nvSpPr>
                <p:spPr>
                  <a:xfrm>
                    <a:off x="8425178" y="2967990"/>
                    <a:ext cx="1487101" cy="906780"/>
                  </a:xfrm>
                  <a:custGeom>
                    <a:avLst/>
                    <a:gdLst>
                      <a:gd name="connsiteX0" fmla="*/ 97790 w 1537436"/>
                      <a:gd name="connsiteY0" fmla="*/ 0 h 947420"/>
                      <a:gd name="connsiteX1" fmla="*/ 217170 w 1537436"/>
                      <a:gd name="connsiteY1" fmla="*/ 118110 h 947420"/>
                      <a:gd name="connsiteX2" fmla="*/ 548640 w 1537436"/>
                      <a:gd name="connsiteY2" fmla="*/ 92710 h 947420"/>
                      <a:gd name="connsiteX3" fmla="*/ 982980 w 1537436"/>
                      <a:gd name="connsiteY3" fmla="*/ 181610 h 947420"/>
                      <a:gd name="connsiteX4" fmla="*/ 1324610 w 1537436"/>
                      <a:gd name="connsiteY4" fmla="*/ 337820 h 947420"/>
                      <a:gd name="connsiteX5" fmla="*/ 1503680 w 1537436"/>
                      <a:gd name="connsiteY5" fmla="*/ 482600 h 947420"/>
                      <a:gd name="connsiteX6" fmla="*/ 1532890 w 1537436"/>
                      <a:gd name="connsiteY6" fmla="*/ 554990 h 947420"/>
                      <a:gd name="connsiteX7" fmla="*/ 1445260 w 1537436"/>
                      <a:gd name="connsiteY7" fmla="*/ 662940 h 947420"/>
                      <a:gd name="connsiteX8" fmla="*/ 1224280 w 1537436"/>
                      <a:gd name="connsiteY8" fmla="*/ 792480 h 947420"/>
                      <a:gd name="connsiteX9" fmla="*/ 762000 w 1537436"/>
                      <a:gd name="connsiteY9" fmla="*/ 872490 h 947420"/>
                      <a:gd name="connsiteX10" fmla="*/ 408940 w 1537436"/>
                      <a:gd name="connsiteY10" fmla="*/ 868680 h 947420"/>
                      <a:gd name="connsiteX11" fmla="*/ 204470 w 1537436"/>
                      <a:gd name="connsiteY11" fmla="*/ 833120 h 947420"/>
                      <a:gd name="connsiteX12" fmla="*/ 69850 w 1537436"/>
                      <a:gd name="connsiteY12" fmla="*/ 853440 h 947420"/>
                      <a:gd name="connsiteX13" fmla="*/ 0 w 1537436"/>
                      <a:gd name="connsiteY13" fmla="*/ 947420 h 947420"/>
                      <a:gd name="connsiteX0" fmla="*/ 97790 w 1522893"/>
                      <a:gd name="connsiteY0" fmla="*/ 0 h 947420"/>
                      <a:gd name="connsiteX1" fmla="*/ 217170 w 1522893"/>
                      <a:gd name="connsiteY1" fmla="*/ 118110 h 947420"/>
                      <a:gd name="connsiteX2" fmla="*/ 548640 w 1522893"/>
                      <a:gd name="connsiteY2" fmla="*/ 92710 h 947420"/>
                      <a:gd name="connsiteX3" fmla="*/ 982980 w 1522893"/>
                      <a:gd name="connsiteY3" fmla="*/ 181610 h 947420"/>
                      <a:gd name="connsiteX4" fmla="*/ 1324610 w 1522893"/>
                      <a:gd name="connsiteY4" fmla="*/ 337820 h 947420"/>
                      <a:gd name="connsiteX5" fmla="*/ 1503680 w 1522893"/>
                      <a:gd name="connsiteY5" fmla="*/ 482600 h 947420"/>
                      <a:gd name="connsiteX6" fmla="*/ 1511300 w 1522893"/>
                      <a:gd name="connsiteY6" fmla="*/ 590550 h 947420"/>
                      <a:gd name="connsiteX7" fmla="*/ 1445260 w 1522893"/>
                      <a:gd name="connsiteY7" fmla="*/ 662940 h 947420"/>
                      <a:gd name="connsiteX8" fmla="*/ 1224280 w 1522893"/>
                      <a:gd name="connsiteY8" fmla="*/ 792480 h 947420"/>
                      <a:gd name="connsiteX9" fmla="*/ 762000 w 1522893"/>
                      <a:gd name="connsiteY9" fmla="*/ 872490 h 947420"/>
                      <a:gd name="connsiteX10" fmla="*/ 408940 w 1522893"/>
                      <a:gd name="connsiteY10" fmla="*/ 868680 h 947420"/>
                      <a:gd name="connsiteX11" fmla="*/ 204470 w 1522893"/>
                      <a:gd name="connsiteY11" fmla="*/ 833120 h 947420"/>
                      <a:gd name="connsiteX12" fmla="*/ 69850 w 1522893"/>
                      <a:gd name="connsiteY12" fmla="*/ 853440 h 947420"/>
                      <a:gd name="connsiteX13" fmla="*/ 0 w 1522893"/>
                      <a:gd name="connsiteY13" fmla="*/ 947420 h 947420"/>
                      <a:gd name="connsiteX0" fmla="*/ 97790 w 1533420"/>
                      <a:gd name="connsiteY0" fmla="*/ 0 h 947420"/>
                      <a:gd name="connsiteX1" fmla="*/ 217170 w 1533420"/>
                      <a:gd name="connsiteY1" fmla="*/ 118110 h 947420"/>
                      <a:gd name="connsiteX2" fmla="*/ 548640 w 1533420"/>
                      <a:gd name="connsiteY2" fmla="*/ 92710 h 947420"/>
                      <a:gd name="connsiteX3" fmla="*/ 982980 w 1533420"/>
                      <a:gd name="connsiteY3" fmla="*/ 181610 h 947420"/>
                      <a:gd name="connsiteX4" fmla="*/ 1324610 w 1533420"/>
                      <a:gd name="connsiteY4" fmla="*/ 337820 h 947420"/>
                      <a:gd name="connsiteX5" fmla="*/ 1503680 w 1533420"/>
                      <a:gd name="connsiteY5" fmla="*/ 482600 h 947420"/>
                      <a:gd name="connsiteX6" fmla="*/ 1527810 w 1533420"/>
                      <a:gd name="connsiteY6" fmla="*/ 593090 h 947420"/>
                      <a:gd name="connsiteX7" fmla="*/ 1445260 w 1533420"/>
                      <a:gd name="connsiteY7" fmla="*/ 662940 h 947420"/>
                      <a:gd name="connsiteX8" fmla="*/ 1224280 w 1533420"/>
                      <a:gd name="connsiteY8" fmla="*/ 792480 h 947420"/>
                      <a:gd name="connsiteX9" fmla="*/ 762000 w 1533420"/>
                      <a:gd name="connsiteY9" fmla="*/ 872490 h 947420"/>
                      <a:gd name="connsiteX10" fmla="*/ 408940 w 1533420"/>
                      <a:gd name="connsiteY10" fmla="*/ 868680 h 947420"/>
                      <a:gd name="connsiteX11" fmla="*/ 204470 w 1533420"/>
                      <a:gd name="connsiteY11" fmla="*/ 833120 h 947420"/>
                      <a:gd name="connsiteX12" fmla="*/ 69850 w 1533420"/>
                      <a:gd name="connsiteY12" fmla="*/ 853440 h 947420"/>
                      <a:gd name="connsiteX13" fmla="*/ 0 w 1533420"/>
                      <a:gd name="connsiteY13" fmla="*/ 947420 h 947420"/>
                      <a:gd name="connsiteX0" fmla="*/ 97790 w 1533608"/>
                      <a:gd name="connsiteY0" fmla="*/ 0 h 947420"/>
                      <a:gd name="connsiteX1" fmla="*/ 217170 w 1533608"/>
                      <a:gd name="connsiteY1" fmla="*/ 118110 h 947420"/>
                      <a:gd name="connsiteX2" fmla="*/ 548640 w 1533608"/>
                      <a:gd name="connsiteY2" fmla="*/ 92710 h 947420"/>
                      <a:gd name="connsiteX3" fmla="*/ 982980 w 1533608"/>
                      <a:gd name="connsiteY3" fmla="*/ 181610 h 947420"/>
                      <a:gd name="connsiteX4" fmla="*/ 1324610 w 1533608"/>
                      <a:gd name="connsiteY4" fmla="*/ 337820 h 947420"/>
                      <a:gd name="connsiteX5" fmla="*/ 1503680 w 1533608"/>
                      <a:gd name="connsiteY5" fmla="*/ 482600 h 947420"/>
                      <a:gd name="connsiteX6" fmla="*/ 1527810 w 1533608"/>
                      <a:gd name="connsiteY6" fmla="*/ 593090 h 947420"/>
                      <a:gd name="connsiteX7" fmla="*/ 1442720 w 1533608"/>
                      <a:gd name="connsiteY7" fmla="*/ 675640 h 947420"/>
                      <a:gd name="connsiteX8" fmla="*/ 1224280 w 1533608"/>
                      <a:gd name="connsiteY8" fmla="*/ 792480 h 947420"/>
                      <a:gd name="connsiteX9" fmla="*/ 762000 w 1533608"/>
                      <a:gd name="connsiteY9" fmla="*/ 872490 h 947420"/>
                      <a:gd name="connsiteX10" fmla="*/ 408940 w 1533608"/>
                      <a:gd name="connsiteY10" fmla="*/ 868680 h 947420"/>
                      <a:gd name="connsiteX11" fmla="*/ 204470 w 1533608"/>
                      <a:gd name="connsiteY11" fmla="*/ 833120 h 947420"/>
                      <a:gd name="connsiteX12" fmla="*/ 69850 w 1533608"/>
                      <a:gd name="connsiteY12" fmla="*/ 853440 h 947420"/>
                      <a:gd name="connsiteX13" fmla="*/ 0 w 1533608"/>
                      <a:gd name="connsiteY13" fmla="*/ 947420 h 947420"/>
                      <a:gd name="connsiteX0" fmla="*/ 97790 w 1533608"/>
                      <a:gd name="connsiteY0" fmla="*/ 0 h 947420"/>
                      <a:gd name="connsiteX1" fmla="*/ 217170 w 1533608"/>
                      <a:gd name="connsiteY1" fmla="*/ 118110 h 947420"/>
                      <a:gd name="connsiteX2" fmla="*/ 548640 w 1533608"/>
                      <a:gd name="connsiteY2" fmla="*/ 92710 h 947420"/>
                      <a:gd name="connsiteX3" fmla="*/ 982980 w 1533608"/>
                      <a:gd name="connsiteY3" fmla="*/ 181610 h 947420"/>
                      <a:gd name="connsiteX4" fmla="*/ 1324610 w 1533608"/>
                      <a:gd name="connsiteY4" fmla="*/ 337820 h 947420"/>
                      <a:gd name="connsiteX5" fmla="*/ 1503680 w 1533608"/>
                      <a:gd name="connsiteY5" fmla="*/ 482600 h 947420"/>
                      <a:gd name="connsiteX6" fmla="*/ 1527810 w 1533608"/>
                      <a:gd name="connsiteY6" fmla="*/ 593090 h 947420"/>
                      <a:gd name="connsiteX7" fmla="*/ 1442720 w 1533608"/>
                      <a:gd name="connsiteY7" fmla="*/ 697230 h 947420"/>
                      <a:gd name="connsiteX8" fmla="*/ 1224280 w 1533608"/>
                      <a:gd name="connsiteY8" fmla="*/ 792480 h 947420"/>
                      <a:gd name="connsiteX9" fmla="*/ 762000 w 1533608"/>
                      <a:gd name="connsiteY9" fmla="*/ 872490 h 947420"/>
                      <a:gd name="connsiteX10" fmla="*/ 408940 w 1533608"/>
                      <a:gd name="connsiteY10" fmla="*/ 868680 h 947420"/>
                      <a:gd name="connsiteX11" fmla="*/ 204470 w 1533608"/>
                      <a:gd name="connsiteY11" fmla="*/ 833120 h 947420"/>
                      <a:gd name="connsiteX12" fmla="*/ 69850 w 1533608"/>
                      <a:gd name="connsiteY12" fmla="*/ 853440 h 947420"/>
                      <a:gd name="connsiteX13" fmla="*/ 0 w 1533608"/>
                      <a:gd name="connsiteY13" fmla="*/ 947420 h 947420"/>
                      <a:gd name="connsiteX0" fmla="*/ 97790 w 1533420"/>
                      <a:gd name="connsiteY0" fmla="*/ 0 h 947420"/>
                      <a:gd name="connsiteX1" fmla="*/ 217170 w 1533420"/>
                      <a:gd name="connsiteY1" fmla="*/ 118110 h 947420"/>
                      <a:gd name="connsiteX2" fmla="*/ 548640 w 1533420"/>
                      <a:gd name="connsiteY2" fmla="*/ 92710 h 947420"/>
                      <a:gd name="connsiteX3" fmla="*/ 982980 w 1533420"/>
                      <a:gd name="connsiteY3" fmla="*/ 181610 h 947420"/>
                      <a:gd name="connsiteX4" fmla="*/ 1324610 w 1533420"/>
                      <a:gd name="connsiteY4" fmla="*/ 337820 h 947420"/>
                      <a:gd name="connsiteX5" fmla="*/ 1503680 w 1533420"/>
                      <a:gd name="connsiteY5" fmla="*/ 482600 h 947420"/>
                      <a:gd name="connsiteX6" fmla="*/ 1527810 w 1533420"/>
                      <a:gd name="connsiteY6" fmla="*/ 593090 h 947420"/>
                      <a:gd name="connsiteX7" fmla="*/ 1445260 w 1533420"/>
                      <a:gd name="connsiteY7" fmla="*/ 673100 h 947420"/>
                      <a:gd name="connsiteX8" fmla="*/ 1224280 w 1533420"/>
                      <a:gd name="connsiteY8" fmla="*/ 792480 h 947420"/>
                      <a:gd name="connsiteX9" fmla="*/ 762000 w 1533420"/>
                      <a:gd name="connsiteY9" fmla="*/ 872490 h 947420"/>
                      <a:gd name="connsiteX10" fmla="*/ 408940 w 1533420"/>
                      <a:gd name="connsiteY10" fmla="*/ 868680 h 947420"/>
                      <a:gd name="connsiteX11" fmla="*/ 204470 w 1533420"/>
                      <a:gd name="connsiteY11" fmla="*/ 833120 h 947420"/>
                      <a:gd name="connsiteX12" fmla="*/ 69850 w 1533420"/>
                      <a:gd name="connsiteY12" fmla="*/ 853440 h 947420"/>
                      <a:gd name="connsiteX13" fmla="*/ 0 w 1533420"/>
                      <a:gd name="connsiteY13" fmla="*/ 947420 h 947420"/>
                      <a:gd name="connsiteX0" fmla="*/ 97790 w 1532857"/>
                      <a:gd name="connsiteY0" fmla="*/ 0 h 947420"/>
                      <a:gd name="connsiteX1" fmla="*/ 217170 w 1532857"/>
                      <a:gd name="connsiteY1" fmla="*/ 118110 h 947420"/>
                      <a:gd name="connsiteX2" fmla="*/ 548640 w 1532857"/>
                      <a:gd name="connsiteY2" fmla="*/ 92710 h 947420"/>
                      <a:gd name="connsiteX3" fmla="*/ 982980 w 1532857"/>
                      <a:gd name="connsiteY3" fmla="*/ 181610 h 947420"/>
                      <a:gd name="connsiteX4" fmla="*/ 1324610 w 1532857"/>
                      <a:gd name="connsiteY4" fmla="*/ 337820 h 947420"/>
                      <a:gd name="connsiteX5" fmla="*/ 1503680 w 1532857"/>
                      <a:gd name="connsiteY5" fmla="*/ 482600 h 947420"/>
                      <a:gd name="connsiteX6" fmla="*/ 1527810 w 1532857"/>
                      <a:gd name="connsiteY6" fmla="*/ 593090 h 947420"/>
                      <a:gd name="connsiteX7" fmla="*/ 1452880 w 1532857"/>
                      <a:gd name="connsiteY7" fmla="*/ 686435 h 947420"/>
                      <a:gd name="connsiteX8" fmla="*/ 1224280 w 1532857"/>
                      <a:gd name="connsiteY8" fmla="*/ 792480 h 947420"/>
                      <a:gd name="connsiteX9" fmla="*/ 762000 w 1532857"/>
                      <a:gd name="connsiteY9" fmla="*/ 872490 h 947420"/>
                      <a:gd name="connsiteX10" fmla="*/ 408940 w 1532857"/>
                      <a:gd name="connsiteY10" fmla="*/ 868680 h 947420"/>
                      <a:gd name="connsiteX11" fmla="*/ 204470 w 1532857"/>
                      <a:gd name="connsiteY11" fmla="*/ 833120 h 947420"/>
                      <a:gd name="connsiteX12" fmla="*/ 69850 w 1532857"/>
                      <a:gd name="connsiteY12" fmla="*/ 853440 h 947420"/>
                      <a:gd name="connsiteX13" fmla="*/ 0 w 1532857"/>
                      <a:gd name="connsiteY13" fmla="*/ 947420 h 947420"/>
                      <a:gd name="connsiteX0" fmla="*/ 97790 w 1532857"/>
                      <a:gd name="connsiteY0" fmla="*/ 0 h 947420"/>
                      <a:gd name="connsiteX1" fmla="*/ 217170 w 1532857"/>
                      <a:gd name="connsiteY1" fmla="*/ 118110 h 947420"/>
                      <a:gd name="connsiteX2" fmla="*/ 548640 w 1532857"/>
                      <a:gd name="connsiteY2" fmla="*/ 92710 h 947420"/>
                      <a:gd name="connsiteX3" fmla="*/ 982980 w 1532857"/>
                      <a:gd name="connsiteY3" fmla="*/ 181610 h 947420"/>
                      <a:gd name="connsiteX4" fmla="*/ 1324610 w 1532857"/>
                      <a:gd name="connsiteY4" fmla="*/ 337820 h 947420"/>
                      <a:gd name="connsiteX5" fmla="*/ 1503680 w 1532857"/>
                      <a:gd name="connsiteY5" fmla="*/ 482600 h 947420"/>
                      <a:gd name="connsiteX6" fmla="*/ 1527810 w 1532857"/>
                      <a:gd name="connsiteY6" fmla="*/ 593090 h 947420"/>
                      <a:gd name="connsiteX7" fmla="*/ 1452880 w 1532857"/>
                      <a:gd name="connsiteY7" fmla="*/ 686435 h 947420"/>
                      <a:gd name="connsiteX8" fmla="*/ 1224280 w 1532857"/>
                      <a:gd name="connsiteY8" fmla="*/ 792480 h 947420"/>
                      <a:gd name="connsiteX9" fmla="*/ 762000 w 1532857"/>
                      <a:gd name="connsiteY9" fmla="*/ 872490 h 947420"/>
                      <a:gd name="connsiteX10" fmla="*/ 408940 w 1532857"/>
                      <a:gd name="connsiteY10" fmla="*/ 868680 h 947420"/>
                      <a:gd name="connsiteX11" fmla="*/ 204470 w 1532857"/>
                      <a:gd name="connsiteY11" fmla="*/ 833120 h 947420"/>
                      <a:gd name="connsiteX12" fmla="*/ 69850 w 1532857"/>
                      <a:gd name="connsiteY12" fmla="*/ 853440 h 947420"/>
                      <a:gd name="connsiteX13" fmla="*/ 0 w 1532857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48640 w 1533209"/>
                      <a:gd name="connsiteY2" fmla="*/ 927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24280 w 1533209"/>
                      <a:gd name="connsiteY8" fmla="*/ 792480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48640 w 1533209"/>
                      <a:gd name="connsiteY2" fmla="*/ 927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52450 w 1533209"/>
                      <a:gd name="connsiteY2" fmla="*/ 1308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52450 w 1533209"/>
                      <a:gd name="connsiteY2" fmla="*/ 130810 h 947420"/>
                      <a:gd name="connsiteX3" fmla="*/ 974090 w 1533209"/>
                      <a:gd name="connsiteY3" fmla="*/ 2197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789"/>
                      <a:gd name="connsiteY0" fmla="*/ 0 h 947420"/>
                      <a:gd name="connsiteX1" fmla="*/ 217170 w 1533789"/>
                      <a:gd name="connsiteY1" fmla="*/ 118110 h 947420"/>
                      <a:gd name="connsiteX2" fmla="*/ 552450 w 1533789"/>
                      <a:gd name="connsiteY2" fmla="*/ 130810 h 947420"/>
                      <a:gd name="connsiteX3" fmla="*/ 974090 w 1533789"/>
                      <a:gd name="connsiteY3" fmla="*/ 219710 h 947420"/>
                      <a:gd name="connsiteX4" fmla="*/ 1310640 w 1533789"/>
                      <a:gd name="connsiteY4" fmla="*/ 365760 h 947420"/>
                      <a:gd name="connsiteX5" fmla="*/ 1503680 w 1533789"/>
                      <a:gd name="connsiteY5" fmla="*/ 482600 h 947420"/>
                      <a:gd name="connsiteX6" fmla="*/ 1527810 w 1533789"/>
                      <a:gd name="connsiteY6" fmla="*/ 593090 h 947420"/>
                      <a:gd name="connsiteX7" fmla="*/ 1448117 w 1533789"/>
                      <a:gd name="connsiteY7" fmla="*/ 685483 h 947420"/>
                      <a:gd name="connsiteX8" fmla="*/ 1211898 w 1533789"/>
                      <a:gd name="connsiteY8" fmla="*/ 785813 h 947420"/>
                      <a:gd name="connsiteX9" fmla="*/ 762000 w 1533789"/>
                      <a:gd name="connsiteY9" fmla="*/ 872490 h 947420"/>
                      <a:gd name="connsiteX10" fmla="*/ 408940 w 1533789"/>
                      <a:gd name="connsiteY10" fmla="*/ 868680 h 947420"/>
                      <a:gd name="connsiteX11" fmla="*/ 204470 w 1533789"/>
                      <a:gd name="connsiteY11" fmla="*/ 833120 h 947420"/>
                      <a:gd name="connsiteX12" fmla="*/ 69850 w 1533789"/>
                      <a:gd name="connsiteY12" fmla="*/ 853440 h 947420"/>
                      <a:gd name="connsiteX13" fmla="*/ 0 w 1533789"/>
                      <a:gd name="connsiteY13" fmla="*/ 947420 h 947420"/>
                      <a:gd name="connsiteX0" fmla="*/ 97790 w 1527850"/>
                      <a:gd name="connsiteY0" fmla="*/ 0 h 947420"/>
                      <a:gd name="connsiteX1" fmla="*/ 217170 w 1527850"/>
                      <a:gd name="connsiteY1" fmla="*/ 118110 h 947420"/>
                      <a:gd name="connsiteX2" fmla="*/ 552450 w 1527850"/>
                      <a:gd name="connsiteY2" fmla="*/ 130810 h 947420"/>
                      <a:gd name="connsiteX3" fmla="*/ 974090 w 1527850"/>
                      <a:gd name="connsiteY3" fmla="*/ 219710 h 947420"/>
                      <a:gd name="connsiteX4" fmla="*/ 1310640 w 1527850"/>
                      <a:gd name="connsiteY4" fmla="*/ 365760 h 947420"/>
                      <a:gd name="connsiteX5" fmla="*/ 1456690 w 1527850"/>
                      <a:gd name="connsiteY5" fmla="*/ 482600 h 947420"/>
                      <a:gd name="connsiteX6" fmla="*/ 1527810 w 1527850"/>
                      <a:gd name="connsiteY6" fmla="*/ 593090 h 947420"/>
                      <a:gd name="connsiteX7" fmla="*/ 1448117 w 1527850"/>
                      <a:gd name="connsiteY7" fmla="*/ 685483 h 947420"/>
                      <a:gd name="connsiteX8" fmla="*/ 1211898 w 1527850"/>
                      <a:gd name="connsiteY8" fmla="*/ 785813 h 947420"/>
                      <a:gd name="connsiteX9" fmla="*/ 762000 w 1527850"/>
                      <a:gd name="connsiteY9" fmla="*/ 872490 h 947420"/>
                      <a:gd name="connsiteX10" fmla="*/ 408940 w 1527850"/>
                      <a:gd name="connsiteY10" fmla="*/ 868680 h 947420"/>
                      <a:gd name="connsiteX11" fmla="*/ 204470 w 1527850"/>
                      <a:gd name="connsiteY11" fmla="*/ 833120 h 947420"/>
                      <a:gd name="connsiteX12" fmla="*/ 69850 w 1527850"/>
                      <a:gd name="connsiteY12" fmla="*/ 853440 h 947420"/>
                      <a:gd name="connsiteX13" fmla="*/ 0 w 1527850"/>
                      <a:gd name="connsiteY13" fmla="*/ 947420 h 947420"/>
                      <a:gd name="connsiteX0" fmla="*/ 97790 w 1481678"/>
                      <a:gd name="connsiteY0" fmla="*/ 0 h 947420"/>
                      <a:gd name="connsiteX1" fmla="*/ 217170 w 1481678"/>
                      <a:gd name="connsiteY1" fmla="*/ 118110 h 947420"/>
                      <a:gd name="connsiteX2" fmla="*/ 552450 w 1481678"/>
                      <a:gd name="connsiteY2" fmla="*/ 130810 h 947420"/>
                      <a:gd name="connsiteX3" fmla="*/ 974090 w 1481678"/>
                      <a:gd name="connsiteY3" fmla="*/ 219710 h 947420"/>
                      <a:gd name="connsiteX4" fmla="*/ 1310640 w 1481678"/>
                      <a:gd name="connsiteY4" fmla="*/ 365760 h 947420"/>
                      <a:gd name="connsiteX5" fmla="*/ 1456690 w 1481678"/>
                      <a:gd name="connsiteY5" fmla="*/ 482600 h 947420"/>
                      <a:gd name="connsiteX6" fmla="*/ 1480820 w 1481678"/>
                      <a:gd name="connsiteY6" fmla="*/ 584200 h 947420"/>
                      <a:gd name="connsiteX7" fmla="*/ 1448117 w 1481678"/>
                      <a:gd name="connsiteY7" fmla="*/ 685483 h 947420"/>
                      <a:gd name="connsiteX8" fmla="*/ 1211898 w 1481678"/>
                      <a:gd name="connsiteY8" fmla="*/ 785813 h 947420"/>
                      <a:gd name="connsiteX9" fmla="*/ 762000 w 1481678"/>
                      <a:gd name="connsiteY9" fmla="*/ 872490 h 947420"/>
                      <a:gd name="connsiteX10" fmla="*/ 408940 w 1481678"/>
                      <a:gd name="connsiteY10" fmla="*/ 868680 h 947420"/>
                      <a:gd name="connsiteX11" fmla="*/ 204470 w 1481678"/>
                      <a:gd name="connsiteY11" fmla="*/ 833120 h 947420"/>
                      <a:gd name="connsiteX12" fmla="*/ 69850 w 1481678"/>
                      <a:gd name="connsiteY12" fmla="*/ 853440 h 947420"/>
                      <a:gd name="connsiteX13" fmla="*/ 0 w 1481678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211898 w 1485052"/>
                      <a:gd name="connsiteY8" fmla="*/ 785813 h 947420"/>
                      <a:gd name="connsiteX9" fmla="*/ 762000 w 1485052"/>
                      <a:gd name="connsiteY9" fmla="*/ 87249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2000 w 1485052"/>
                      <a:gd name="connsiteY9" fmla="*/ 87249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9620 w 1485052"/>
                      <a:gd name="connsiteY9" fmla="*/ 79502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9620 w 1485052"/>
                      <a:gd name="connsiteY9" fmla="*/ 795020 h 947420"/>
                      <a:gd name="connsiteX10" fmla="*/ 414020 w 1485052"/>
                      <a:gd name="connsiteY10" fmla="*/ 78867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182880 w 1485052"/>
                      <a:gd name="connsiteY11" fmla="*/ 79883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182880 w 1485052"/>
                      <a:gd name="connsiteY11" fmla="*/ 798830 h 947420"/>
                      <a:gd name="connsiteX12" fmla="*/ 69850 w 1485052"/>
                      <a:gd name="connsiteY12" fmla="*/ 835660 h 947420"/>
                      <a:gd name="connsiteX13" fmla="*/ 0 w 1485052"/>
                      <a:gd name="connsiteY13" fmla="*/ 947420 h 947420"/>
                      <a:gd name="connsiteX0" fmla="*/ 123190 w 1510452"/>
                      <a:gd name="connsiteY0" fmla="*/ 0 h 923290"/>
                      <a:gd name="connsiteX1" fmla="*/ 242570 w 1510452"/>
                      <a:gd name="connsiteY1" fmla="*/ 118110 h 923290"/>
                      <a:gd name="connsiteX2" fmla="*/ 577850 w 1510452"/>
                      <a:gd name="connsiteY2" fmla="*/ 130810 h 923290"/>
                      <a:gd name="connsiteX3" fmla="*/ 999490 w 1510452"/>
                      <a:gd name="connsiteY3" fmla="*/ 219710 h 923290"/>
                      <a:gd name="connsiteX4" fmla="*/ 1336040 w 1510452"/>
                      <a:gd name="connsiteY4" fmla="*/ 365760 h 923290"/>
                      <a:gd name="connsiteX5" fmla="*/ 1482090 w 1510452"/>
                      <a:gd name="connsiteY5" fmla="*/ 482600 h 923290"/>
                      <a:gd name="connsiteX6" fmla="*/ 1506220 w 1510452"/>
                      <a:gd name="connsiteY6" fmla="*/ 584200 h 923290"/>
                      <a:gd name="connsiteX7" fmla="*/ 1426527 w 1510452"/>
                      <a:gd name="connsiteY7" fmla="*/ 661353 h 923290"/>
                      <a:gd name="connsiteX8" fmla="*/ 1203008 w 1510452"/>
                      <a:gd name="connsiteY8" fmla="*/ 732473 h 923290"/>
                      <a:gd name="connsiteX9" fmla="*/ 802640 w 1510452"/>
                      <a:gd name="connsiteY9" fmla="*/ 775970 h 923290"/>
                      <a:gd name="connsiteX10" fmla="*/ 439420 w 1510452"/>
                      <a:gd name="connsiteY10" fmla="*/ 788670 h 923290"/>
                      <a:gd name="connsiteX11" fmla="*/ 208280 w 1510452"/>
                      <a:gd name="connsiteY11" fmla="*/ 798830 h 923290"/>
                      <a:gd name="connsiteX12" fmla="*/ 95250 w 1510452"/>
                      <a:gd name="connsiteY12" fmla="*/ 835660 h 923290"/>
                      <a:gd name="connsiteX13" fmla="*/ 0 w 1510452"/>
                      <a:gd name="connsiteY13" fmla="*/ 923290 h 92329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577850 w 1510452"/>
                      <a:gd name="connsiteY2" fmla="*/ 114300 h 906780"/>
                      <a:gd name="connsiteX3" fmla="*/ 999490 w 1510452"/>
                      <a:gd name="connsiteY3" fmla="*/ 2032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999490 w 1510452"/>
                      <a:gd name="connsiteY3" fmla="*/ 2032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1023620 w 1510452"/>
                      <a:gd name="connsiteY3" fmla="*/ 19558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1012190 w 1510452"/>
                      <a:gd name="connsiteY3" fmla="*/ 2159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07390"/>
                      <a:gd name="connsiteY0" fmla="*/ 0 h 906780"/>
                      <a:gd name="connsiteX1" fmla="*/ 242570 w 1507390"/>
                      <a:gd name="connsiteY1" fmla="*/ 101600 h 906780"/>
                      <a:gd name="connsiteX2" fmla="*/ 646430 w 1507390"/>
                      <a:gd name="connsiteY2" fmla="*/ 135890 h 906780"/>
                      <a:gd name="connsiteX3" fmla="*/ 1012190 w 1507390"/>
                      <a:gd name="connsiteY3" fmla="*/ 215900 h 906780"/>
                      <a:gd name="connsiteX4" fmla="*/ 1336040 w 1507390"/>
                      <a:gd name="connsiteY4" fmla="*/ 349250 h 906780"/>
                      <a:gd name="connsiteX5" fmla="*/ 1464310 w 1507390"/>
                      <a:gd name="connsiteY5" fmla="*/ 452120 h 906780"/>
                      <a:gd name="connsiteX6" fmla="*/ 1506220 w 1507390"/>
                      <a:gd name="connsiteY6" fmla="*/ 567690 h 906780"/>
                      <a:gd name="connsiteX7" fmla="*/ 1426527 w 1507390"/>
                      <a:gd name="connsiteY7" fmla="*/ 644843 h 906780"/>
                      <a:gd name="connsiteX8" fmla="*/ 1203008 w 1507390"/>
                      <a:gd name="connsiteY8" fmla="*/ 715963 h 906780"/>
                      <a:gd name="connsiteX9" fmla="*/ 802640 w 1507390"/>
                      <a:gd name="connsiteY9" fmla="*/ 759460 h 906780"/>
                      <a:gd name="connsiteX10" fmla="*/ 439420 w 1507390"/>
                      <a:gd name="connsiteY10" fmla="*/ 772160 h 906780"/>
                      <a:gd name="connsiteX11" fmla="*/ 208280 w 1507390"/>
                      <a:gd name="connsiteY11" fmla="*/ 782320 h 906780"/>
                      <a:gd name="connsiteX12" fmla="*/ 95250 w 1507390"/>
                      <a:gd name="connsiteY12" fmla="*/ 819150 h 906780"/>
                      <a:gd name="connsiteX13" fmla="*/ 0 w 1507390"/>
                      <a:gd name="connsiteY13" fmla="*/ 906780 h 906780"/>
                      <a:gd name="connsiteX0" fmla="*/ 88900 w 1494268"/>
                      <a:gd name="connsiteY0" fmla="*/ 0 h 906780"/>
                      <a:gd name="connsiteX1" fmla="*/ 242570 w 1494268"/>
                      <a:gd name="connsiteY1" fmla="*/ 101600 h 906780"/>
                      <a:gd name="connsiteX2" fmla="*/ 646430 w 1494268"/>
                      <a:gd name="connsiteY2" fmla="*/ 135890 h 906780"/>
                      <a:gd name="connsiteX3" fmla="*/ 1012190 w 1494268"/>
                      <a:gd name="connsiteY3" fmla="*/ 215900 h 906780"/>
                      <a:gd name="connsiteX4" fmla="*/ 1336040 w 1494268"/>
                      <a:gd name="connsiteY4" fmla="*/ 349250 h 906780"/>
                      <a:gd name="connsiteX5" fmla="*/ 1464310 w 1494268"/>
                      <a:gd name="connsiteY5" fmla="*/ 452120 h 906780"/>
                      <a:gd name="connsiteX6" fmla="*/ 1492250 w 1494268"/>
                      <a:gd name="connsiteY6" fmla="*/ 566420 h 906780"/>
                      <a:gd name="connsiteX7" fmla="*/ 1426527 w 1494268"/>
                      <a:gd name="connsiteY7" fmla="*/ 644843 h 906780"/>
                      <a:gd name="connsiteX8" fmla="*/ 1203008 w 1494268"/>
                      <a:gd name="connsiteY8" fmla="*/ 715963 h 906780"/>
                      <a:gd name="connsiteX9" fmla="*/ 802640 w 1494268"/>
                      <a:gd name="connsiteY9" fmla="*/ 759460 h 906780"/>
                      <a:gd name="connsiteX10" fmla="*/ 439420 w 1494268"/>
                      <a:gd name="connsiteY10" fmla="*/ 772160 h 906780"/>
                      <a:gd name="connsiteX11" fmla="*/ 208280 w 1494268"/>
                      <a:gd name="connsiteY11" fmla="*/ 782320 h 906780"/>
                      <a:gd name="connsiteX12" fmla="*/ 95250 w 1494268"/>
                      <a:gd name="connsiteY12" fmla="*/ 819150 h 906780"/>
                      <a:gd name="connsiteX13" fmla="*/ 0 w 1494268"/>
                      <a:gd name="connsiteY13" fmla="*/ 906780 h 906780"/>
                      <a:gd name="connsiteX0" fmla="*/ 88900 w 1485691"/>
                      <a:gd name="connsiteY0" fmla="*/ 0 h 906780"/>
                      <a:gd name="connsiteX1" fmla="*/ 242570 w 1485691"/>
                      <a:gd name="connsiteY1" fmla="*/ 101600 h 906780"/>
                      <a:gd name="connsiteX2" fmla="*/ 646430 w 1485691"/>
                      <a:gd name="connsiteY2" fmla="*/ 135890 h 906780"/>
                      <a:gd name="connsiteX3" fmla="*/ 1012190 w 1485691"/>
                      <a:gd name="connsiteY3" fmla="*/ 215900 h 906780"/>
                      <a:gd name="connsiteX4" fmla="*/ 1336040 w 1485691"/>
                      <a:gd name="connsiteY4" fmla="*/ 349250 h 906780"/>
                      <a:gd name="connsiteX5" fmla="*/ 1464310 w 1485691"/>
                      <a:gd name="connsiteY5" fmla="*/ 452120 h 906780"/>
                      <a:gd name="connsiteX6" fmla="*/ 1482090 w 1485691"/>
                      <a:gd name="connsiteY6" fmla="*/ 563880 h 906780"/>
                      <a:gd name="connsiteX7" fmla="*/ 1426527 w 1485691"/>
                      <a:gd name="connsiteY7" fmla="*/ 644843 h 906780"/>
                      <a:gd name="connsiteX8" fmla="*/ 1203008 w 1485691"/>
                      <a:gd name="connsiteY8" fmla="*/ 715963 h 906780"/>
                      <a:gd name="connsiteX9" fmla="*/ 802640 w 1485691"/>
                      <a:gd name="connsiteY9" fmla="*/ 759460 h 906780"/>
                      <a:gd name="connsiteX10" fmla="*/ 439420 w 1485691"/>
                      <a:gd name="connsiteY10" fmla="*/ 772160 h 906780"/>
                      <a:gd name="connsiteX11" fmla="*/ 208280 w 1485691"/>
                      <a:gd name="connsiteY11" fmla="*/ 782320 h 906780"/>
                      <a:gd name="connsiteX12" fmla="*/ 95250 w 1485691"/>
                      <a:gd name="connsiteY12" fmla="*/ 819150 h 906780"/>
                      <a:gd name="connsiteX13" fmla="*/ 0 w 1485691"/>
                      <a:gd name="connsiteY13" fmla="*/ 906780 h 906780"/>
                      <a:gd name="connsiteX0" fmla="*/ 88900 w 1487101"/>
                      <a:gd name="connsiteY0" fmla="*/ 0 h 906780"/>
                      <a:gd name="connsiteX1" fmla="*/ 242570 w 1487101"/>
                      <a:gd name="connsiteY1" fmla="*/ 101600 h 906780"/>
                      <a:gd name="connsiteX2" fmla="*/ 646430 w 1487101"/>
                      <a:gd name="connsiteY2" fmla="*/ 135890 h 906780"/>
                      <a:gd name="connsiteX3" fmla="*/ 1012190 w 1487101"/>
                      <a:gd name="connsiteY3" fmla="*/ 215900 h 906780"/>
                      <a:gd name="connsiteX4" fmla="*/ 1336040 w 1487101"/>
                      <a:gd name="connsiteY4" fmla="*/ 349250 h 906780"/>
                      <a:gd name="connsiteX5" fmla="*/ 1464310 w 1487101"/>
                      <a:gd name="connsiteY5" fmla="*/ 452120 h 906780"/>
                      <a:gd name="connsiteX6" fmla="*/ 1482090 w 1487101"/>
                      <a:gd name="connsiteY6" fmla="*/ 563880 h 906780"/>
                      <a:gd name="connsiteX7" fmla="*/ 1407477 w 1487101"/>
                      <a:gd name="connsiteY7" fmla="*/ 643573 h 906780"/>
                      <a:gd name="connsiteX8" fmla="*/ 1203008 w 1487101"/>
                      <a:gd name="connsiteY8" fmla="*/ 715963 h 906780"/>
                      <a:gd name="connsiteX9" fmla="*/ 802640 w 1487101"/>
                      <a:gd name="connsiteY9" fmla="*/ 759460 h 906780"/>
                      <a:gd name="connsiteX10" fmla="*/ 439420 w 1487101"/>
                      <a:gd name="connsiteY10" fmla="*/ 772160 h 906780"/>
                      <a:gd name="connsiteX11" fmla="*/ 208280 w 1487101"/>
                      <a:gd name="connsiteY11" fmla="*/ 782320 h 906780"/>
                      <a:gd name="connsiteX12" fmla="*/ 95250 w 1487101"/>
                      <a:gd name="connsiteY12" fmla="*/ 819150 h 906780"/>
                      <a:gd name="connsiteX13" fmla="*/ 0 w 1487101"/>
                      <a:gd name="connsiteY13" fmla="*/ 906780 h 906780"/>
                      <a:gd name="connsiteX0" fmla="*/ 88900 w 1487101"/>
                      <a:gd name="connsiteY0" fmla="*/ 0 h 906780"/>
                      <a:gd name="connsiteX1" fmla="*/ 242570 w 1487101"/>
                      <a:gd name="connsiteY1" fmla="*/ 101600 h 906780"/>
                      <a:gd name="connsiteX2" fmla="*/ 646430 w 1487101"/>
                      <a:gd name="connsiteY2" fmla="*/ 135890 h 906780"/>
                      <a:gd name="connsiteX3" fmla="*/ 1012190 w 1487101"/>
                      <a:gd name="connsiteY3" fmla="*/ 215900 h 906780"/>
                      <a:gd name="connsiteX4" fmla="*/ 1336040 w 1487101"/>
                      <a:gd name="connsiteY4" fmla="*/ 349250 h 906780"/>
                      <a:gd name="connsiteX5" fmla="*/ 1464310 w 1487101"/>
                      <a:gd name="connsiteY5" fmla="*/ 452120 h 906780"/>
                      <a:gd name="connsiteX6" fmla="*/ 1482090 w 1487101"/>
                      <a:gd name="connsiteY6" fmla="*/ 563880 h 906780"/>
                      <a:gd name="connsiteX7" fmla="*/ 1407477 w 1487101"/>
                      <a:gd name="connsiteY7" fmla="*/ 643573 h 906780"/>
                      <a:gd name="connsiteX8" fmla="*/ 1196658 w 1487101"/>
                      <a:gd name="connsiteY8" fmla="*/ 705803 h 906780"/>
                      <a:gd name="connsiteX9" fmla="*/ 802640 w 1487101"/>
                      <a:gd name="connsiteY9" fmla="*/ 759460 h 906780"/>
                      <a:gd name="connsiteX10" fmla="*/ 439420 w 1487101"/>
                      <a:gd name="connsiteY10" fmla="*/ 772160 h 906780"/>
                      <a:gd name="connsiteX11" fmla="*/ 208280 w 1487101"/>
                      <a:gd name="connsiteY11" fmla="*/ 782320 h 906780"/>
                      <a:gd name="connsiteX12" fmla="*/ 95250 w 1487101"/>
                      <a:gd name="connsiteY12" fmla="*/ 819150 h 906780"/>
                      <a:gd name="connsiteX13" fmla="*/ 0 w 1487101"/>
                      <a:gd name="connsiteY13" fmla="*/ 906780 h 90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87101" h="906780">
                        <a:moveTo>
                          <a:pt x="88900" y="0"/>
                        </a:moveTo>
                        <a:cubicBezTo>
                          <a:pt x="111019" y="51329"/>
                          <a:pt x="149648" y="78952"/>
                          <a:pt x="242570" y="101600"/>
                        </a:cubicBezTo>
                        <a:cubicBezTo>
                          <a:pt x="335492" y="124248"/>
                          <a:pt x="518160" y="116840"/>
                          <a:pt x="646430" y="135890"/>
                        </a:cubicBezTo>
                        <a:cubicBezTo>
                          <a:pt x="774700" y="154940"/>
                          <a:pt x="897255" y="180340"/>
                          <a:pt x="1012190" y="215900"/>
                        </a:cubicBezTo>
                        <a:cubicBezTo>
                          <a:pt x="1127125" y="251460"/>
                          <a:pt x="1260687" y="309880"/>
                          <a:pt x="1336040" y="349250"/>
                        </a:cubicBezTo>
                        <a:cubicBezTo>
                          <a:pt x="1411393" y="388620"/>
                          <a:pt x="1439968" y="416348"/>
                          <a:pt x="1464310" y="452120"/>
                        </a:cubicBezTo>
                        <a:cubicBezTo>
                          <a:pt x="1488652" y="487892"/>
                          <a:pt x="1491562" y="531971"/>
                          <a:pt x="1482090" y="563880"/>
                        </a:cubicBezTo>
                        <a:cubicBezTo>
                          <a:pt x="1472618" y="595789"/>
                          <a:pt x="1455049" y="619919"/>
                          <a:pt x="1407477" y="643573"/>
                        </a:cubicBezTo>
                        <a:cubicBezTo>
                          <a:pt x="1359905" y="667227"/>
                          <a:pt x="1297464" y="686489"/>
                          <a:pt x="1196658" y="705803"/>
                        </a:cubicBezTo>
                        <a:cubicBezTo>
                          <a:pt x="1095852" y="725118"/>
                          <a:pt x="928846" y="748401"/>
                          <a:pt x="802640" y="759460"/>
                        </a:cubicBezTo>
                        <a:cubicBezTo>
                          <a:pt x="676434" y="770520"/>
                          <a:pt x="538480" y="768350"/>
                          <a:pt x="439420" y="772160"/>
                        </a:cubicBezTo>
                        <a:cubicBezTo>
                          <a:pt x="340360" y="775970"/>
                          <a:pt x="265642" y="774488"/>
                          <a:pt x="208280" y="782320"/>
                        </a:cubicBezTo>
                        <a:cubicBezTo>
                          <a:pt x="150918" y="790152"/>
                          <a:pt x="129328" y="800100"/>
                          <a:pt x="95250" y="819150"/>
                        </a:cubicBezTo>
                        <a:cubicBezTo>
                          <a:pt x="61172" y="838200"/>
                          <a:pt x="17886" y="869315"/>
                          <a:pt x="0" y="906780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AC2E3A7C-4E8D-3C86-EBE2-5B5349374FD5}"/>
                      </a:ext>
                    </a:extLst>
                  </p:cNvPr>
                  <p:cNvSpPr/>
                  <p:nvPr/>
                </p:nvSpPr>
                <p:spPr>
                  <a:xfrm>
                    <a:off x="8520113" y="3283268"/>
                    <a:ext cx="314187" cy="216217"/>
                  </a:xfrm>
                  <a:custGeom>
                    <a:avLst/>
                    <a:gdLst>
                      <a:gd name="connsiteX0" fmla="*/ 19050 w 314187"/>
                      <a:gd name="connsiteY0" fmla="*/ 0 h 216217"/>
                      <a:gd name="connsiteX1" fmla="*/ 132397 w 314187"/>
                      <a:gd name="connsiteY1" fmla="*/ 56197 h 216217"/>
                      <a:gd name="connsiteX2" fmla="*/ 237172 w 314187"/>
                      <a:gd name="connsiteY2" fmla="*/ 89535 h 216217"/>
                      <a:gd name="connsiteX3" fmla="*/ 313372 w 314187"/>
                      <a:gd name="connsiteY3" fmla="*/ 116205 h 216217"/>
                      <a:gd name="connsiteX4" fmla="*/ 188595 w 314187"/>
                      <a:gd name="connsiteY4" fmla="*/ 134302 h 216217"/>
                      <a:gd name="connsiteX5" fmla="*/ 77152 w 314187"/>
                      <a:gd name="connsiteY5" fmla="*/ 174307 h 216217"/>
                      <a:gd name="connsiteX6" fmla="*/ 0 w 314187"/>
                      <a:gd name="connsiteY6" fmla="*/ 216217 h 216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4187" h="216217">
                        <a:moveTo>
                          <a:pt x="19050" y="0"/>
                        </a:moveTo>
                        <a:cubicBezTo>
                          <a:pt x="57546" y="20637"/>
                          <a:pt x="96043" y="41275"/>
                          <a:pt x="132397" y="56197"/>
                        </a:cubicBezTo>
                        <a:cubicBezTo>
                          <a:pt x="168751" y="71119"/>
                          <a:pt x="207010" y="79534"/>
                          <a:pt x="237172" y="89535"/>
                        </a:cubicBezTo>
                        <a:cubicBezTo>
                          <a:pt x="267334" y="99536"/>
                          <a:pt x="321468" y="108744"/>
                          <a:pt x="313372" y="116205"/>
                        </a:cubicBezTo>
                        <a:cubicBezTo>
                          <a:pt x="305276" y="123666"/>
                          <a:pt x="227965" y="124618"/>
                          <a:pt x="188595" y="134302"/>
                        </a:cubicBezTo>
                        <a:cubicBezTo>
                          <a:pt x="149225" y="143986"/>
                          <a:pt x="108584" y="160655"/>
                          <a:pt x="77152" y="174307"/>
                        </a:cubicBezTo>
                        <a:cubicBezTo>
                          <a:pt x="45720" y="187959"/>
                          <a:pt x="22860" y="202088"/>
                          <a:pt x="0" y="216217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50482B3C-E1AB-9CC7-0B24-9DB89A9131FF}"/>
                      </a:ext>
                    </a:extLst>
                  </p:cNvPr>
                  <p:cNvSpPr/>
                  <p:nvPr/>
                </p:nvSpPr>
                <p:spPr>
                  <a:xfrm>
                    <a:off x="8512493" y="3347659"/>
                    <a:ext cx="154305" cy="37147"/>
                  </a:xfrm>
                  <a:custGeom>
                    <a:avLst/>
                    <a:gdLst>
                      <a:gd name="connsiteX0" fmla="*/ 0 w 154305"/>
                      <a:gd name="connsiteY0" fmla="*/ 0 h 37147"/>
                      <a:gd name="connsiteX1" fmla="*/ 71437 w 154305"/>
                      <a:gd name="connsiteY1" fmla="*/ 28575 h 37147"/>
                      <a:gd name="connsiteX2" fmla="*/ 154305 w 154305"/>
                      <a:gd name="connsiteY2" fmla="*/ 37147 h 371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4305" h="37147">
                        <a:moveTo>
                          <a:pt x="0" y="0"/>
                        </a:moveTo>
                        <a:cubicBezTo>
                          <a:pt x="22860" y="11192"/>
                          <a:pt x="45720" y="22384"/>
                          <a:pt x="71437" y="28575"/>
                        </a:cubicBezTo>
                        <a:cubicBezTo>
                          <a:pt x="97154" y="34766"/>
                          <a:pt x="125729" y="35956"/>
                          <a:pt x="154305" y="37147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0A02AF3F-F934-578E-4DD4-E92B73CB1343}"/>
                      </a:ext>
                    </a:extLst>
                  </p:cNvPr>
                  <p:cNvSpPr/>
                  <p:nvPr/>
                </p:nvSpPr>
                <p:spPr>
                  <a:xfrm>
                    <a:off x="8522018" y="3407761"/>
                    <a:ext cx="115252" cy="16477"/>
                  </a:xfrm>
                  <a:custGeom>
                    <a:avLst/>
                    <a:gdLst>
                      <a:gd name="connsiteX0" fmla="*/ 0 w 115252"/>
                      <a:gd name="connsiteY0" fmla="*/ 16477 h 16477"/>
                      <a:gd name="connsiteX1" fmla="*/ 58102 w 115252"/>
                      <a:gd name="connsiteY1" fmla="*/ 2189 h 16477"/>
                      <a:gd name="connsiteX2" fmla="*/ 115252 w 115252"/>
                      <a:gd name="connsiteY2" fmla="*/ 284 h 16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252" h="16477">
                        <a:moveTo>
                          <a:pt x="0" y="16477"/>
                        </a:moveTo>
                        <a:cubicBezTo>
                          <a:pt x="19446" y="10682"/>
                          <a:pt x="38893" y="4888"/>
                          <a:pt x="58102" y="2189"/>
                        </a:cubicBezTo>
                        <a:cubicBezTo>
                          <a:pt x="77311" y="-510"/>
                          <a:pt x="96281" y="-113"/>
                          <a:pt x="115252" y="284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10A4526-566A-4A3D-D383-CBBE097748B3}"/>
                    </a:ext>
                  </a:extLst>
                </p:cNvPr>
                <p:cNvSpPr/>
                <p:nvPr/>
              </p:nvSpPr>
              <p:spPr>
                <a:xfrm>
                  <a:off x="2931161" y="2987430"/>
                  <a:ext cx="812800" cy="126609"/>
                </a:xfrm>
                <a:custGeom>
                  <a:avLst/>
                  <a:gdLst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879848 w 2514848"/>
                    <a:gd name="connsiteY2" fmla="*/ 14728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218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723128 w 2723128"/>
                    <a:gd name="connsiteY0" fmla="*/ 142203 h 142203"/>
                    <a:gd name="connsiteX1" fmla="*/ 2006848 w 2723128"/>
                    <a:gd name="connsiteY1" fmla="*/ 1218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2108448 w 2723128"/>
                    <a:gd name="connsiteY1" fmla="*/ 964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1310888 w 2723128"/>
                    <a:gd name="connsiteY1" fmla="*/ 101563 h 142203"/>
                    <a:gd name="connsiteX2" fmla="*/ 310128 w 2723128"/>
                    <a:gd name="connsiteY2" fmla="*/ 5043 h 142203"/>
                    <a:gd name="connsiteX3" fmla="*/ 248 w 2723128"/>
                    <a:gd name="connsiteY3" fmla="*/ 45683 h 142203"/>
                    <a:gd name="connsiteX0" fmla="*/ 1310888 w 1310888"/>
                    <a:gd name="connsiteY0" fmla="*/ 101563 h 101563"/>
                    <a:gd name="connsiteX1" fmla="*/ 310128 w 1310888"/>
                    <a:gd name="connsiteY1" fmla="*/ 5043 h 101563"/>
                    <a:gd name="connsiteX2" fmla="*/ 248 w 1310888"/>
                    <a:gd name="connsiteY2" fmla="*/ 45683 h 101563"/>
                    <a:gd name="connsiteX0" fmla="*/ 833368 w 833368"/>
                    <a:gd name="connsiteY0" fmla="*/ 45683 h 45683"/>
                    <a:gd name="connsiteX1" fmla="*/ 310128 w 833368"/>
                    <a:gd name="connsiteY1" fmla="*/ 5043 h 45683"/>
                    <a:gd name="connsiteX2" fmla="*/ 248 w 833368"/>
                    <a:gd name="connsiteY2" fmla="*/ 45683 h 45683"/>
                    <a:gd name="connsiteX0" fmla="*/ 813735 w 813735"/>
                    <a:gd name="connsiteY0" fmla="*/ 76620 h 76620"/>
                    <a:gd name="connsiteX1" fmla="*/ 290495 w 813735"/>
                    <a:gd name="connsiteY1" fmla="*/ 35980 h 76620"/>
                    <a:gd name="connsiteX2" fmla="*/ 935 w 813735"/>
                    <a:gd name="connsiteY2" fmla="*/ 10580 h 76620"/>
                    <a:gd name="connsiteX0" fmla="*/ 812800 w 812800"/>
                    <a:gd name="connsiteY0" fmla="*/ 81280 h 81280"/>
                    <a:gd name="connsiteX1" fmla="*/ 279400 w 812800"/>
                    <a:gd name="connsiteY1" fmla="*/ 0 h 81280"/>
                    <a:gd name="connsiteX2" fmla="*/ 0 w 812800"/>
                    <a:gd name="connsiteY2" fmla="*/ 15240 h 81280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106288 h 106288"/>
                    <a:gd name="connsiteX1" fmla="*/ 279400 w 812800"/>
                    <a:gd name="connsiteY1" fmla="*/ 25008 h 106288"/>
                    <a:gd name="connsiteX2" fmla="*/ 0 w 812800"/>
                    <a:gd name="connsiteY2" fmla="*/ 40248 h 106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2800" h="106288">
                      <a:moveTo>
                        <a:pt x="812800" y="106288"/>
                      </a:moveTo>
                      <a:cubicBezTo>
                        <a:pt x="513080" y="91048"/>
                        <a:pt x="408093" y="45328"/>
                        <a:pt x="279400" y="25008"/>
                      </a:cubicBezTo>
                      <a:cubicBezTo>
                        <a:pt x="150707" y="4688"/>
                        <a:pt x="11853" y="-25792"/>
                        <a:pt x="0" y="40248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F928FF97-85DA-425A-F318-9BAA4865A4FC}"/>
                    </a:ext>
                  </a:extLst>
                </p:cNvPr>
                <p:cNvSpPr/>
                <p:nvPr/>
              </p:nvSpPr>
              <p:spPr>
                <a:xfrm>
                  <a:off x="5003801" y="3180889"/>
                  <a:ext cx="604520" cy="29669"/>
                </a:xfrm>
                <a:custGeom>
                  <a:avLst/>
                  <a:gdLst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879848 w 2514848"/>
                    <a:gd name="connsiteY2" fmla="*/ 14728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218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723128 w 2723128"/>
                    <a:gd name="connsiteY0" fmla="*/ 142203 h 142203"/>
                    <a:gd name="connsiteX1" fmla="*/ 2006848 w 2723128"/>
                    <a:gd name="connsiteY1" fmla="*/ 1218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2108448 w 2723128"/>
                    <a:gd name="connsiteY1" fmla="*/ 964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1310888 w 2723128"/>
                    <a:gd name="connsiteY1" fmla="*/ 101563 h 142203"/>
                    <a:gd name="connsiteX2" fmla="*/ 310128 w 2723128"/>
                    <a:gd name="connsiteY2" fmla="*/ 5043 h 142203"/>
                    <a:gd name="connsiteX3" fmla="*/ 248 w 2723128"/>
                    <a:gd name="connsiteY3" fmla="*/ 45683 h 142203"/>
                    <a:gd name="connsiteX0" fmla="*/ 1310888 w 1310888"/>
                    <a:gd name="connsiteY0" fmla="*/ 101563 h 101563"/>
                    <a:gd name="connsiteX1" fmla="*/ 310128 w 1310888"/>
                    <a:gd name="connsiteY1" fmla="*/ 5043 h 101563"/>
                    <a:gd name="connsiteX2" fmla="*/ 248 w 1310888"/>
                    <a:gd name="connsiteY2" fmla="*/ 45683 h 101563"/>
                    <a:gd name="connsiteX0" fmla="*/ 833368 w 833368"/>
                    <a:gd name="connsiteY0" fmla="*/ 45683 h 45683"/>
                    <a:gd name="connsiteX1" fmla="*/ 310128 w 833368"/>
                    <a:gd name="connsiteY1" fmla="*/ 5043 h 45683"/>
                    <a:gd name="connsiteX2" fmla="*/ 248 w 833368"/>
                    <a:gd name="connsiteY2" fmla="*/ 45683 h 45683"/>
                    <a:gd name="connsiteX0" fmla="*/ 813735 w 813735"/>
                    <a:gd name="connsiteY0" fmla="*/ 76620 h 76620"/>
                    <a:gd name="connsiteX1" fmla="*/ 290495 w 813735"/>
                    <a:gd name="connsiteY1" fmla="*/ 35980 h 76620"/>
                    <a:gd name="connsiteX2" fmla="*/ 935 w 813735"/>
                    <a:gd name="connsiteY2" fmla="*/ 10580 h 76620"/>
                    <a:gd name="connsiteX0" fmla="*/ 812800 w 812800"/>
                    <a:gd name="connsiteY0" fmla="*/ 81280 h 81280"/>
                    <a:gd name="connsiteX1" fmla="*/ 279400 w 812800"/>
                    <a:gd name="connsiteY1" fmla="*/ 0 h 81280"/>
                    <a:gd name="connsiteX2" fmla="*/ 0 w 812800"/>
                    <a:gd name="connsiteY2" fmla="*/ 15240 h 81280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106288 h 106288"/>
                    <a:gd name="connsiteX1" fmla="*/ 279400 w 812800"/>
                    <a:gd name="connsiteY1" fmla="*/ 25008 h 106288"/>
                    <a:gd name="connsiteX2" fmla="*/ 0 w 812800"/>
                    <a:gd name="connsiteY2" fmla="*/ 40248 h 106288"/>
                    <a:gd name="connsiteX0" fmla="*/ 533400 w 533400"/>
                    <a:gd name="connsiteY0" fmla="*/ 81280 h 81280"/>
                    <a:gd name="connsiteX1" fmla="*/ 0 w 533400"/>
                    <a:gd name="connsiteY1" fmla="*/ 0 h 81280"/>
                    <a:gd name="connsiteX0" fmla="*/ 604520 w 604520"/>
                    <a:gd name="connsiteY0" fmla="*/ 5080 h 7249"/>
                    <a:gd name="connsiteX1" fmla="*/ 0 w 604520"/>
                    <a:gd name="connsiteY1" fmla="*/ 0 h 7249"/>
                    <a:gd name="connsiteX0" fmla="*/ 10000 w 10000"/>
                    <a:gd name="connsiteY0" fmla="*/ 31891 h 31891"/>
                    <a:gd name="connsiteX1" fmla="*/ 0 w 10000"/>
                    <a:gd name="connsiteY1" fmla="*/ 24883 h 31891"/>
                    <a:gd name="connsiteX0" fmla="*/ 10000 w 10000"/>
                    <a:gd name="connsiteY0" fmla="*/ 70077 h 70077"/>
                    <a:gd name="connsiteX1" fmla="*/ 1260 w 10000"/>
                    <a:gd name="connsiteY1" fmla="*/ 0 h 70077"/>
                    <a:gd name="connsiteX2" fmla="*/ 0 w 10000"/>
                    <a:gd name="connsiteY2" fmla="*/ 63069 h 70077"/>
                    <a:gd name="connsiteX0" fmla="*/ 10000 w 10000"/>
                    <a:gd name="connsiteY0" fmla="*/ 7008 h 7008"/>
                    <a:gd name="connsiteX1" fmla="*/ 0 w 10000"/>
                    <a:gd name="connsiteY1" fmla="*/ 0 h 7008"/>
                    <a:gd name="connsiteX0" fmla="*/ 10000 w 10000"/>
                    <a:gd name="connsiteY0" fmla="*/ 58404 h 58404"/>
                    <a:gd name="connsiteX1" fmla="*/ 0 w 10000"/>
                    <a:gd name="connsiteY1" fmla="*/ 48404 h 58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58404">
                      <a:moveTo>
                        <a:pt x="10000" y="58404"/>
                      </a:moveTo>
                      <a:cubicBezTo>
                        <a:pt x="6667" y="55071"/>
                        <a:pt x="560" y="-64513"/>
                        <a:pt x="0" y="4840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DB9F1739-6B18-5B5A-CAB4-DE0A4E9D4326}"/>
                  </a:ext>
                </a:extLst>
              </p:cNvPr>
              <p:cNvSpPr/>
              <p:nvPr/>
            </p:nvSpPr>
            <p:spPr>
              <a:xfrm>
                <a:off x="5636644" y="285369"/>
                <a:ext cx="6353232" cy="6363142"/>
              </a:xfrm>
              <a:prstGeom prst="arc">
                <a:avLst>
                  <a:gd name="adj1" fmla="val 16455381"/>
                  <a:gd name="adj2" fmla="val 6632225"/>
                </a:avLst>
              </a:prstGeom>
              <a:ln w="50800" cap="rnd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Arc 107">
                <a:extLst>
                  <a:ext uri="{FF2B5EF4-FFF2-40B4-BE49-F238E27FC236}">
                    <a16:creationId xmlns:a16="http://schemas.microsoft.com/office/drawing/2014/main" id="{BD6122E0-4C3C-BDB2-4A05-C3E2929F1EEE}"/>
                  </a:ext>
                </a:extLst>
              </p:cNvPr>
              <p:cNvSpPr/>
              <p:nvPr/>
            </p:nvSpPr>
            <p:spPr>
              <a:xfrm>
                <a:off x="5595112" y="262973"/>
                <a:ext cx="6394764" cy="6363142"/>
              </a:xfrm>
              <a:prstGeom prst="arc">
                <a:avLst>
                  <a:gd name="adj1" fmla="val 7005519"/>
                  <a:gd name="adj2" fmla="val 11419972"/>
                </a:avLst>
              </a:prstGeom>
              <a:ln w="508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85B0B466-C0A6-ABF0-CB57-0F9B4082C3E6}"/>
                  </a:ext>
                </a:extLst>
              </p:cNvPr>
              <p:cNvSpPr/>
              <p:nvPr/>
            </p:nvSpPr>
            <p:spPr>
              <a:xfrm>
                <a:off x="5595112" y="262973"/>
                <a:ext cx="6394764" cy="6363142"/>
              </a:xfrm>
              <a:prstGeom prst="arc">
                <a:avLst>
                  <a:gd name="adj1" fmla="val 11588357"/>
                  <a:gd name="adj2" fmla="val 11814146"/>
                </a:avLst>
              </a:prstGeom>
              <a:ln w="508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C1CB220B-F1A3-01D0-235C-6AA3D0009CD4}"/>
                  </a:ext>
                </a:extLst>
              </p:cNvPr>
              <p:cNvSpPr/>
              <p:nvPr/>
            </p:nvSpPr>
            <p:spPr>
              <a:xfrm>
                <a:off x="5595112" y="294640"/>
                <a:ext cx="6394764" cy="6321233"/>
              </a:xfrm>
              <a:prstGeom prst="arc">
                <a:avLst>
                  <a:gd name="adj1" fmla="val 11987628"/>
                  <a:gd name="adj2" fmla="val 16013181"/>
                </a:avLst>
              </a:prstGeom>
              <a:ln w="50800" cap="rnd">
                <a:headEnd type="none"/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08785B7-6C57-9D31-BE64-D2530BD8A7C2}"/>
                  </a:ext>
                </a:extLst>
              </p:cNvPr>
              <p:cNvSpPr txBox="1"/>
              <p:nvPr/>
            </p:nvSpPr>
            <p:spPr>
              <a:xfrm rot="2700000">
                <a:off x="10184426" y="1058773"/>
                <a:ext cx="1787670" cy="36933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Net Energy Loss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5B95C43-17F8-7D74-C650-BB329A3C729E}"/>
                  </a:ext>
                </a:extLst>
              </p:cNvPr>
              <p:cNvSpPr txBox="1"/>
              <p:nvPr/>
            </p:nvSpPr>
            <p:spPr>
              <a:xfrm rot="8100000">
                <a:off x="10184424" y="5570350"/>
                <a:ext cx="1787670" cy="36933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Net Energy Loss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28B79AE-C4A6-72A5-F9F2-F2EE164AD140}"/>
                  </a:ext>
                </a:extLst>
              </p:cNvPr>
              <p:cNvSpPr txBox="1"/>
              <p:nvPr/>
            </p:nvSpPr>
            <p:spPr>
              <a:xfrm rot="18900000">
                <a:off x="5654649" y="1025150"/>
                <a:ext cx="1787670" cy="36933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Net Energy Gain</a:t>
                </a: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B94F2352-C028-3A9F-A751-C9ED08589813}"/>
                  </a:ext>
                </a:extLst>
              </p:cNvPr>
              <p:cNvGrpSpPr/>
              <p:nvPr/>
            </p:nvGrpSpPr>
            <p:grpSpPr>
              <a:xfrm rot="16200000">
                <a:off x="11119999" y="3924647"/>
                <a:ext cx="611798" cy="283484"/>
                <a:chOff x="2492160" y="1586117"/>
                <a:chExt cx="7070794" cy="3276333"/>
              </a:xfrm>
              <a:effectLst>
                <a:glow rad="63500">
                  <a:schemeClr val="bg1"/>
                </a:glow>
              </a:effectLst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176B006F-7AFB-AE5B-1B1B-925D7C2D864E}"/>
                    </a:ext>
                  </a:extLst>
                </p:cNvPr>
                <p:cNvSpPr/>
                <p:nvPr/>
              </p:nvSpPr>
              <p:spPr>
                <a:xfrm>
                  <a:off x="6108045" y="1586117"/>
                  <a:ext cx="1428454" cy="1151967"/>
                </a:xfrm>
                <a:custGeom>
                  <a:avLst/>
                  <a:gdLst>
                    <a:gd name="connsiteX0" fmla="*/ 1428455 w 1428455"/>
                    <a:gd name="connsiteY0" fmla="*/ 1151967 h 1151967"/>
                    <a:gd name="connsiteX1" fmla="*/ 1371305 w 1428455"/>
                    <a:gd name="connsiteY1" fmla="*/ 1034809 h 1151967"/>
                    <a:gd name="connsiteX2" fmla="*/ 1240813 w 1428455"/>
                    <a:gd name="connsiteY2" fmla="*/ 905269 h 1151967"/>
                    <a:gd name="connsiteX3" fmla="*/ 1162708 w 1428455"/>
                    <a:gd name="connsiteY3" fmla="*/ 791922 h 1151967"/>
                    <a:gd name="connsiteX4" fmla="*/ 1117940 w 1428455"/>
                    <a:gd name="connsiteY4" fmla="*/ 654762 h 1151967"/>
                    <a:gd name="connsiteX5" fmla="*/ 1060790 w 1428455"/>
                    <a:gd name="connsiteY5" fmla="*/ 649047 h 1151967"/>
                    <a:gd name="connsiteX6" fmla="*/ 1026500 w 1428455"/>
                    <a:gd name="connsiteY6" fmla="*/ 576657 h 1151967"/>
                    <a:gd name="connsiteX7" fmla="*/ 936965 w 1428455"/>
                    <a:gd name="connsiteY7" fmla="*/ 545224 h 1151967"/>
                    <a:gd name="connsiteX8" fmla="*/ 896008 w 1428455"/>
                    <a:gd name="connsiteY8" fmla="*/ 477597 h 1151967"/>
                    <a:gd name="connsiteX9" fmla="*/ 808378 w 1428455"/>
                    <a:gd name="connsiteY9" fmla="*/ 397587 h 1151967"/>
                    <a:gd name="connsiteX10" fmla="*/ 744560 w 1428455"/>
                    <a:gd name="connsiteY10" fmla="*/ 358534 h 1151967"/>
                    <a:gd name="connsiteX11" fmla="*/ 735988 w 1428455"/>
                    <a:gd name="connsiteY11" fmla="*/ 279477 h 1151967"/>
                    <a:gd name="connsiteX12" fmla="*/ 664550 w 1428455"/>
                    <a:gd name="connsiteY12" fmla="*/ 255664 h 1151967"/>
                    <a:gd name="connsiteX13" fmla="*/ 598828 w 1428455"/>
                    <a:gd name="connsiteY13" fmla="*/ 249949 h 1151967"/>
                    <a:gd name="connsiteX14" fmla="*/ 563585 w 1428455"/>
                    <a:gd name="connsiteY14" fmla="*/ 197562 h 1151967"/>
                    <a:gd name="connsiteX15" fmla="*/ 496910 w 1428455"/>
                    <a:gd name="connsiteY15" fmla="*/ 195657 h 1151967"/>
                    <a:gd name="connsiteX16" fmla="*/ 473098 w 1428455"/>
                    <a:gd name="connsiteY16" fmla="*/ 119457 h 1151967"/>
                    <a:gd name="connsiteX17" fmla="*/ 399755 w 1428455"/>
                    <a:gd name="connsiteY17" fmla="*/ 87072 h 1151967"/>
                    <a:gd name="connsiteX18" fmla="*/ 340700 w 1428455"/>
                    <a:gd name="connsiteY18" fmla="*/ 46114 h 1151967"/>
                    <a:gd name="connsiteX19" fmla="*/ 260690 w 1428455"/>
                    <a:gd name="connsiteY19" fmla="*/ 32779 h 1151967"/>
                    <a:gd name="connsiteX20" fmla="*/ 192110 w 1428455"/>
                    <a:gd name="connsiteY20" fmla="*/ 3252 h 1151967"/>
                    <a:gd name="connsiteX21" fmla="*/ 100670 w 1428455"/>
                    <a:gd name="connsiteY21" fmla="*/ 6109 h 1151967"/>
                    <a:gd name="connsiteX22" fmla="*/ 48283 w 1428455"/>
                    <a:gd name="connsiteY22" fmla="*/ 50877 h 1151967"/>
                    <a:gd name="connsiteX23" fmla="*/ 658 w 1428455"/>
                    <a:gd name="connsiteY23" fmla="*/ 84214 h 1151967"/>
                    <a:gd name="connsiteX24" fmla="*/ 84478 w 1428455"/>
                    <a:gd name="connsiteY24" fmla="*/ 216612 h 1151967"/>
                    <a:gd name="connsiteX25" fmla="*/ 279740 w 1428455"/>
                    <a:gd name="connsiteY25" fmla="*/ 453784 h 1151967"/>
                    <a:gd name="connsiteX26" fmla="*/ 414043 w 1428455"/>
                    <a:gd name="connsiteY26" fmla="*/ 566179 h 1151967"/>
                    <a:gd name="connsiteX27" fmla="*/ 517865 w 1428455"/>
                    <a:gd name="connsiteY27" fmla="*/ 719532 h 1151967"/>
                    <a:gd name="connsiteX28" fmla="*/ 595018 w 1428455"/>
                    <a:gd name="connsiteY28" fmla="*/ 824307 h 1151967"/>
                    <a:gd name="connsiteX29" fmla="*/ 694078 w 1428455"/>
                    <a:gd name="connsiteY29" fmla="*/ 926224 h 1151967"/>
                    <a:gd name="connsiteX30" fmla="*/ 799805 w 1428455"/>
                    <a:gd name="connsiteY30" fmla="*/ 1024332 h 1151967"/>
                    <a:gd name="connsiteX31" fmla="*/ 893150 w 1428455"/>
                    <a:gd name="connsiteY31" fmla="*/ 1083387 h 1151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428455" h="1151967">
                      <a:moveTo>
                        <a:pt x="1428455" y="1151967"/>
                      </a:moveTo>
                      <a:cubicBezTo>
                        <a:pt x="1415517" y="1113946"/>
                        <a:pt x="1402579" y="1075925"/>
                        <a:pt x="1371305" y="1034809"/>
                      </a:cubicBezTo>
                      <a:cubicBezTo>
                        <a:pt x="1340031" y="993693"/>
                        <a:pt x="1275579" y="945750"/>
                        <a:pt x="1240813" y="905269"/>
                      </a:cubicBezTo>
                      <a:cubicBezTo>
                        <a:pt x="1206047" y="864788"/>
                        <a:pt x="1183187" y="833673"/>
                        <a:pt x="1162708" y="791922"/>
                      </a:cubicBezTo>
                      <a:cubicBezTo>
                        <a:pt x="1142229" y="750171"/>
                        <a:pt x="1134926" y="678574"/>
                        <a:pt x="1117940" y="654762"/>
                      </a:cubicBezTo>
                      <a:cubicBezTo>
                        <a:pt x="1100954" y="630950"/>
                        <a:pt x="1076030" y="662064"/>
                        <a:pt x="1060790" y="649047"/>
                      </a:cubicBezTo>
                      <a:cubicBezTo>
                        <a:pt x="1045550" y="636030"/>
                        <a:pt x="1047137" y="593961"/>
                        <a:pt x="1026500" y="576657"/>
                      </a:cubicBezTo>
                      <a:cubicBezTo>
                        <a:pt x="1005863" y="559353"/>
                        <a:pt x="958714" y="561734"/>
                        <a:pt x="936965" y="545224"/>
                      </a:cubicBezTo>
                      <a:cubicBezTo>
                        <a:pt x="915216" y="528714"/>
                        <a:pt x="917439" y="502203"/>
                        <a:pt x="896008" y="477597"/>
                      </a:cubicBezTo>
                      <a:cubicBezTo>
                        <a:pt x="874577" y="452991"/>
                        <a:pt x="833619" y="417431"/>
                        <a:pt x="808378" y="397587"/>
                      </a:cubicBezTo>
                      <a:cubicBezTo>
                        <a:pt x="783137" y="377743"/>
                        <a:pt x="756625" y="378219"/>
                        <a:pt x="744560" y="358534"/>
                      </a:cubicBezTo>
                      <a:cubicBezTo>
                        <a:pt x="732495" y="338849"/>
                        <a:pt x="749323" y="296622"/>
                        <a:pt x="735988" y="279477"/>
                      </a:cubicBezTo>
                      <a:cubicBezTo>
                        <a:pt x="722653" y="262332"/>
                        <a:pt x="687410" y="260585"/>
                        <a:pt x="664550" y="255664"/>
                      </a:cubicBezTo>
                      <a:cubicBezTo>
                        <a:pt x="641690" y="250743"/>
                        <a:pt x="615655" y="259633"/>
                        <a:pt x="598828" y="249949"/>
                      </a:cubicBezTo>
                      <a:cubicBezTo>
                        <a:pt x="582001" y="240265"/>
                        <a:pt x="580571" y="206611"/>
                        <a:pt x="563585" y="197562"/>
                      </a:cubicBezTo>
                      <a:cubicBezTo>
                        <a:pt x="546599" y="188513"/>
                        <a:pt x="511991" y="208675"/>
                        <a:pt x="496910" y="195657"/>
                      </a:cubicBezTo>
                      <a:cubicBezTo>
                        <a:pt x="481829" y="182639"/>
                        <a:pt x="489291" y="137555"/>
                        <a:pt x="473098" y="119457"/>
                      </a:cubicBezTo>
                      <a:cubicBezTo>
                        <a:pt x="456905" y="101359"/>
                        <a:pt x="421821" y="99296"/>
                        <a:pt x="399755" y="87072"/>
                      </a:cubicBezTo>
                      <a:cubicBezTo>
                        <a:pt x="377689" y="74848"/>
                        <a:pt x="363878" y="55163"/>
                        <a:pt x="340700" y="46114"/>
                      </a:cubicBezTo>
                      <a:cubicBezTo>
                        <a:pt x="317522" y="37065"/>
                        <a:pt x="285455" y="39923"/>
                        <a:pt x="260690" y="32779"/>
                      </a:cubicBezTo>
                      <a:cubicBezTo>
                        <a:pt x="235925" y="25635"/>
                        <a:pt x="218780" y="7697"/>
                        <a:pt x="192110" y="3252"/>
                      </a:cubicBezTo>
                      <a:cubicBezTo>
                        <a:pt x="165440" y="-1193"/>
                        <a:pt x="124641" y="-1828"/>
                        <a:pt x="100670" y="6109"/>
                      </a:cubicBezTo>
                      <a:cubicBezTo>
                        <a:pt x="76699" y="14046"/>
                        <a:pt x="64952" y="37860"/>
                        <a:pt x="48283" y="50877"/>
                      </a:cubicBezTo>
                      <a:cubicBezTo>
                        <a:pt x="31614" y="63894"/>
                        <a:pt x="-5375" y="56591"/>
                        <a:pt x="658" y="84214"/>
                      </a:cubicBezTo>
                      <a:cubicBezTo>
                        <a:pt x="6690" y="111836"/>
                        <a:pt x="37964" y="155017"/>
                        <a:pt x="84478" y="216612"/>
                      </a:cubicBezTo>
                      <a:cubicBezTo>
                        <a:pt x="130992" y="278207"/>
                        <a:pt x="224812" y="395523"/>
                        <a:pt x="279740" y="453784"/>
                      </a:cubicBezTo>
                      <a:cubicBezTo>
                        <a:pt x="334668" y="512045"/>
                        <a:pt x="374356" y="521888"/>
                        <a:pt x="414043" y="566179"/>
                      </a:cubicBezTo>
                      <a:cubicBezTo>
                        <a:pt x="453730" y="610470"/>
                        <a:pt x="487703" y="676511"/>
                        <a:pt x="517865" y="719532"/>
                      </a:cubicBezTo>
                      <a:cubicBezTo>
                        <a:pt x="548027" y="762553"/>
                        <a:pt x="565649" y="789858"/>
                        <a:pt x="595018" y="824307"/>
                      </a:cubicBezTo>
                      <a:cubicBezTo>
                        <a:pt x="624387" y="858756"/>
                        <a:pt x="659947" y="892887"/>
                        <a:pt x="694078" y="926224"/>
                      </a:cubicBezTo>
                      <a:cubicBezTo>
                        <a:pt x="728209" y="959561"/>
                        <a:pt x="766626" y="998138"/>
                        <a:pt x="799805" y="1024332"/>
                      </a:cubicBezTo>
                      <a:cubicBezTo>
                        <a:pt x="832984" y="1050526"/>
                        <a:pt x="863067" y="1066956"/>
                        <a:pt x="893150" y="1083387"/>
                      </a:cubicBezTo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1C163012-22E4-13F5-FF08-E9641AE6EF64}"/>
                    </a:ext>
                  </a:extLst>
                </p:cNvPr>
                <p:cNvGrpSpPr/>
                <p:nvPr/>
              </p:nvGrpSpPr>
              <p:grpSpPr>
                <a:xfrm>
                  <a:off x="2492160" y="1947924"/>
                  <a:ext cx="7070794" cy="2914526"/>
                  <a:chOff x="2890621" y="2037065"/>
                  <a:chExt cx="7070794" cy="2914526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id="{D233E559-F49C-1F36-25F1-1E5A1F0C5638}"/>
                      </a:ext>
                    </a:extLst>
                  </p:cNvPr>
                  <p:cNvSpPr/>
                  <p:nvPr/>
                </p:nvSpPr>
                <p:spPr>
                  <a:xfrm>
                    <a:off x="6313647" y="3963035"/>
                    <a:ext cx="1596231" cy="988556"/>
                  </a:xfrm>
                  <a:custGeom>
                    <a:avLst/>
                    <a:gdLst>
                      <a:gd name="connsiteX0" fmla="*/ 1596231 w 1596231"/>
                      <a:gd name="connsiteY0" fmla="*/ 0 h 988556"/>
                      <a:gd name="connsiteX1" fmla="*/ 1534318 w 1596231"/>
                      <a:gd name="connsiteY1" fmla="*/ 90488 h 988556"/>
                      <a:gd name="connsiteX2" fmla="*/ 1511458 w 1596231"/>
                      <a:gd name="connsiteY2" fmla="*/ 139065 h 988556"/>
                      <a:gd name="connsiteX3" fmla="*/ 1420018 w 1596231"/>
                      <a:gd name="connsiteY3" fmla="*/ 200025 h 988556"/>
                      <a:gd name="connsiteX4" fmla="*/ 1262856 w 1596231"/>
                      <a:gd name="connsiteY4" fmla="*/ 371475 h 988556"/>
                      <a:gd name="connsiteX5" fmla="*/ 1238091 w 1596231"/>
                      <a:gd name="connsiteY5" fmla="*/ 465773 h 988556"/>
                      <a:gd name="connsiteX6" fmla="*/ 1103788 w 1596231"/>
                      <a:gd name="connsiteY6" fmla="*/ 517208 h 988556"/>
                      <a:gd name="connsiteX7" fmla="*/ 1030446 w 1596231"/>
                      <a:gd name="connsiteY7" fmla="*/ 534353 h 988556"/>
                      <a:gd name="connsiteX8" fmla="*/ 987583 w 1596231"/>
                      <a:gd name="connsiteY8" fmla="*/ 599123 h 988556"/>
                      <a:gd name="connsiteX9" fmla="*/ 925671 w 1596231"/>
                      <a:gd name="connsiteY9" fmla="*/ 612458 h 988556"/>
                      <a:gd name="connsiteX10" fmla="*/ 897096 w 1596231"/>
                      <a:gd name="connsiteY10" fmla="*/ 662940 h 988556"/>
                      <a:gd name="connsiteX11" fmla="*/ 856138 w 1596231"/>
                      <a:gd name="connsiteY11" fmla="*/ 689610 h 988556"/>
                      <a:gd name="connsiteX12" fmla="*/ 841851 w 1596231"/>
                      <a:gd name="connsiteY12" fmla="*/ 715328 h 988556"/>
                      <a:gd name="connsiteX13" fmla="*/ 790416 w 1596231"/>
                      <a:gd name="connsiteY13" fmla="*/ 725805 h 988556"/>
                      <a:gd name="connsiteX14" fmla="*/ 769461 w 1596231"/>
                      <a:gd name="connsiteY14" fmla="*/ 798195 h 988556"/>
                      <a:gd name="connsiteX15" fmla="*/ 708501 w 1596231"/>
                      <a:gd name="connsiteY15" fmla="*/ 810578 h 988556"/>
                      <a:gd name="connsiteX16" fmla="*/ 644683 w 1596231"/>
                      <a:gd name="connsiteY16" fmla="*/ 839153 h 988556"/>
                      <a:gd name="connsiteX17" fmla="*/ 565626 w 1596231"/>
                      <a:gd name="connsiteY17" fmla="*/ 841058 h 988556"/>
                      <a:gd name="connsiteX18" fmla="*/ 518001 w 1596231"/>
                      <a:gd name="connsiteY18" fmla="*/ 884873 h 988556"/>
                      <a:gd name="connsiteX19" fmla="*/ 475138 w 1596231"/>
                      <a:gd name="connsiteY19" fmla="*/ 897255 h 988556"/>
                      <a:gd name="connsiteX20" fmla="*/ 425608 w 1596231"/>
                      <a:gd name="connsiteY20" fmla="*/ 936308 h 988556"/>
                      <a:gd name="connsiteX21" fmla="*/ 374173 w 1596231"/>
                      <a:gd name="connsiteY21" fmla="*/ 981075 h 988556"/>
                      <a:gd name="connsiteX22" fmla="*/ 279876 w 1596231"/>
                      <a:gd name="connsiteY22" fmla="*/ 987743 h 988556"/>
                      <a:gd name="connsiteX23" fmla="*/ 174148 w 1596231"/>
                      <a:gd name="connsiteY23" fmla="*/ 972503 h 988556"/>
                      <a:gd name="connsiteX24" fmla="*/ 73183 w 1596231"/>
                      <a:gd name="connsiteY24" fmla="*/ 935355 h 988556"/>
                      <a:gd name="connsiteX25" fmla="*/ 793 w 1596231"/>
                      <a:gd name="connsiteY25" fmla="*/ 862013 h 988556"/>
                      <a:gd name="connsiteX26" fmla="*/ 119856 w 1596231"/>
                      <a:gd name="connsiteY26" fmla="*/ 768668 h 988556"/>
                      <a:gd name="connsiteX27" fmla="*/ 303688 w 1596231"/>
                      <a:gd name="connsiteY27" fmla="*/ 621983 h 988556"/>
                      <a:gd name="connsiteX28" fmla="*/ 451326 w 1596231"/>
                      <a:gd name="connsiteY28" fmla="*/ 501015 h 988556"/>
                      <a:gd name="connsiteX29" fmla="*/ 518001 w 1596231"/>
                      <a:gd name="connsiteY29" fmla="*/ 416243 h 988556"/>
                      <a:gd name="connsiteX30" fmla="*/ 639921 w 1596231"/>
                      <a:gd name="connsiteY30" fmla="*/ 287655 h 988556"/>
                      <a:gd name="connsiteX31" fmla="*/ 744696 w 1596231"/>
                      <a:gd name="connsiteY31" fmla="*/ 183833 h 988556"/>
                      <a:gd name="connsiteX32" fmla="*/ 839946 w 1596231"/>
                      <a:gd name="connsiteY32" fmla="*/ 116205 h 988556"/>
                      <a:gd name="connsiteX33" fmla="*/ 914241 w 1596231"/>
                      <a:gd name="connsiteY33" fmla="*/ 65723 h 988556"/>
                      <a:gd name="connsiteX34" fmla="*/ 1003776 w 1596231"/>
                      <a:gd name="connsiteY34" fmla="*/ 9525 h 98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596231" h="988556">
                        <a:moveTo>
                          <a:pt x="1596231" y="0"/>
                        </a:moveTo>
                        <a:cubicBezTo>
                          <a:pt x="1572339" y="33655"/>
                          <a:pt x="1548447" y="67311"/>
                          <a:pt x="1534318" y="90488"/>
                        </a:cubicBezTo>
                        <a:cubicBezTo>
                          <a:pt x="1520189" y="113666"/>
                          <a:pt x="1530508" y="120809"/>
                          <a:pt x="1511458" y="139065"/>
                        </a:cubicBezTo>
                        <a:cubicBezTo>
                          <a:pt x="1492408" y="157321"/>
                          <a:pt x="1461452" y="161290"/>
                          <a:pt x="1420018" y="200025"/>
                        </a:cubicBezTo>
                        <a:cubicBezTo>
                          <a:pt x="1378584" y="238760"/>
                          <a:pt x="1293177" y="327184"/>
                          <a:pt x="1262856" y="371475"/>
                        </a:cubicBezTo>
                        <a:cubicBezTo>
                          <a:pt x="1232535" y="415766"/>
                          <a:pt x="1264602" y="441484"/>
                          <a:pt x="1238091" y="465773"/>
                        </a:cubicBezTo>
                        <a:cubicBezTo>
                          <a:pt x="1211580" y="490062"/>
                          <a:pt x="1138395" y="505778"/>
                          <a:pt x="1103788" y="517208"/>
                        </a:cubicBezTo>
                        <a:cubicBezTo>
                          <a:pt x="1069181" y="528638"/>
                          <a:pt x="1049813" y="520701"/>
                          <a:pt x="1030446" y="534353"/>
                        </a:cubicBezTo>
                        <a:cubicBezTo>
                          <a:pt x="1011079" y="548005"/>
                          <a:pt x="1005046" y="586105"/>
                          <a:pt x="987583" y="599123"/>
                        </a:cubicBezTo>
                        <a:cubicBezTo>
                          <a:pt x="970120" y="612141"/>
                          <a:pt x="940752" y="601822"/>
                          <a:pt x="925671" y="612458"/>
                        </a:cubicBezTo>
                        <a:cubicBezTo>
                          <a:pt x="910590" y="623094"/>
                          <a:pt x="908685" y="650081"/>
                          <a:pt x="897096" y="662940"/>
                        </a:cubicBezTo>
                        <a:cubicBezTo>
                          <a:pt x="885507" y="675799"/>
                          <a:pt x="865345" y="680879"/>
                          <a:pt x="856138" y="689610"/>
                        </a:cubicBezTo>
                        <a:cubicBezTo>
                          <a:pt x="846931" y="698341"/>
                          <a:pt x="852804" y="709296"/>
                          <a:pt x="841851" y="715328"/>
                        </a:cubicBezTo>
                        <a:cubicBezTo>
                          <a:pt x="830898" y="721360"/>
                          <a:pt x="802481" y="711994"/>
                          <a:pt x="790416" y="725805"/>
                        </a:cubicBezTo>
                        <a:cubicBezTo>
                          <a:pt x="778351" y="739616"/>
                          <a:pt x="783113" y="784066"/>
                          <a:pt x="769461" y="798195"/>
                        </a:cubicBezTo>
                        <a:cubicBezTo>
                          <a:pt x="755808" y="812324"/>
                          <a:pt x="729297" y="803752"/>
                          <a:pt x="708501" y="810578"/>
                        </a:cubicBezTo>
                        <a:cubicBezTo>
                          <a:pt x="687705" y="817404"/>
                          <a:pt x="668495" y="834073"/>
                          <a:pt x="644683" y="839153"/>
                        </a:cubicBezTo>
                        <a:cubicBezTo>
                          <a:pt x="620871" y="844233"/>
                          <a:pt x="586740" y="833438"/>
                          <a:pt x="565626" y="841058"/>
                        </a:cubicBezTo>
                        <a:cubicBezTo>
                          <a:pt x="544512" y="848678"/>
                          <a:pt x="533082" y="875507"/>
                          <a:pt x="518001" y="884873"/>
                        </a:cubicBezTo>
                        <a:cubicBezTo>
                          <a:pt x="502920" y="894239"/>
                          <a:pt x="490537" y="888683"/>
                          <a:pt x="475138" y="897255"/>
                        </a:cubicBezTo>
                        <a:cubicBezTo>
                          <a:pt x="459739" y="905827"/>
                          <a:pt x="442435" y="922338"/>
                          <a:pt x="425608" y="936308"/>
                        </a:cubicBezTo>
                        <a:cubicBezTo>
                          <a:pt x="408781" y="950278"/>
                          <a:pt x="398462" y="972503"/>
                          <a:pt x="374173" y="981075"/>
                        </a:cubicBezTo>
                        <a:cubicBezTo>
                          <a:pt x="349884" y="989647"/>
                          <a:pt x="313213" y="989172"/>
                          <a:pt x="279876" y="987743"/>
                        </a:cubicBezTo>
                        <a:cubicBezTo>
                          <a:pt x="246539" y="986314"/>
                          <a:pt x="208597" y="981234"/>
                          <a:pt x="174148" y="972503"/>
                        </a:cubicBezTo>
                        <a:cubicBezTo>
                          <a:pt x="139699" y="963772"/>
                          <a:pt x="102075" y="953770"/>
                          <a:pt x="73183" y="935355"/>
                        </a:cubicBezTo>
                        <a:cubicBezTo>
                          <a:pt x="44291" y="916940"/>
                          <a:pt x="-6986" y="889794"/>
                          <a:pt x="793" y="862013"/>
                        </a:cubicBezTo>
                        <a:cubicBezTo>
                          <a:pt x="8572" y="834232"/>
                          <a:pt x="119856" y="768668"/>
                          <a:pt x="119856" y="768668"/>
                        </a:cubicBezTo>
                        <a:lnTo>
                          <a:pt x="303688" y="621983"/>
                        </a:lnTo>
                        <a:cubicBezTo>
                          <a:pt x="358933" y="577374"/>
                          <a:pt x="415607" y="535305"/>
                          <a:pt x="451326" y="501015"/>
                        </a:cubicBezTo>
                        <a:cubicBezTo>
                          <a:pt x="487045" y="466725"/>
                          <a:pt x="486569" y="451803"/>
                          <a:pt x="518001" y="416243"/>
                        </a:cubicBezTo>
                        <a:cubicBezTo>
                          <a:pt x="549433" y="380683"/>
                          <a:pt x="602138" y="326390"/>
                          <a:pt x="639921" y="287655"/>
                        </a:cubicBezTo>
                        <a:cubicBezTo>
                          <a:pt x="677703" y="248920"/>
                          <a:pt x="711358" y="212408"/>
                          <a:pt x="744696" y="183833"/>
                        </a:cubicBezTo>
                        <a:cubicBezTo>
                          <a:pt x="778033" y="155258"/>
                          <a:pt x="811688" y="135890"/>
                          <a:pt x="839946" y="116205"/>
                        </a:cubicBezTo>
                        <a:cubicBezTo>
                          <a:pt x="868203" y="96520"/>
                          <a:pt x="886936" y="83503"/>
                          <a:pt x="914241" y="65723"/>
                        </a:cubicBezTo>
                        <a:cubicBezTo>
                          <a:pt x="941546" y="47943"/>
                          <a:pt x="972661" y="28734"/>
                          <a:pt x="1003776" y="9525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24E2A307-928B-0FC7-8BBB-F4C3587CEE5B}"/>
                      </a:ext>
                    </a:extLst>
                  </p:cNvPr>
                  <p:cNvSpPr/>
                  <p:nvPr/>
                </p:nvSpPr>
                <p:spPr>
                  <a:xfrm>
                    <a:off x="2890621" y="2037065"/>
                    <a:ext cx="7070794" cy="2263422"/>
                  </a:xfrm>
                  <a:custGeom>
                    <a:avLst/>
                    <a:gdLst>
                      <a:gd name="connsiteX0" fmla="*/ 0 w 4007604"/>
                      <a:gd name="connsiteY0" fmla="*/ 1128866 h 1356891"/>
                      <a:gd name="connsiteX1" fmla="*/ 662940 w 4007604"/>
                      <a:gd name="connsiteY1" fmla="*/ 1246976 h 1356891"/>
                      <a:gd name="connsiteX2" fmla="*/ 1383030 w 4007604"/>
                      <a:gd name="connsiteY2" fmla="*/ 1292696 h 1356891"/>
                      <a:gd name="connsiteX3" fmla="*/ 2080260 w 4007604"/>
                      <a:gd name="connsiteY3" fmla="*/ 1285076 h 1356891"/>
                      <a:gd name="connsiteX4" fmla="*/ 2419350 w 4007604"/>
                      <a:gd name="connsiteY4" fmla="*/ 1271741 h 1356891"/>
                      <a:gd name="connsiteX5" fmla="*/ 2497455 w 4007604"/>
                      <a:gd name="connsiteY5" fmla="*/ 1355561 h 1356891"/>
                      <a:gd name="connsiteX6" fmla="*/ 2899410 w 4007604"/>
                      <a:gd name="connsiteY6" fmla="*/ 1304126 h 1356891"/>
                      <a:gd name="connsiteX7" fmla="*/ 3701415 w 4007604"/>
                      <a:gd name="connsiteY7" fmla="*/ 1073621 h 1356891"/>
                      <a:gd name="connsiteX8" fmla="*/ 4004310 w 4007604"/>
                      <a:gd name="connsiteY8" fmla="*/ 797396 h 1356891"/>
                      <a:gd name="connsiteX9" fmla="*/ 3537585 w 4007604"/>
                      <a:gd name="connsiteY9" fmla="*/ 395441 h 1356891"/>
                      <a:gd name="connsiteX10" fmla="*/ 2625090 w 4007604"/>
                      <a:gd name="connsiteY10" fmla="*/ 113501 h 1356891"/>
                      <a:gd name="connsiteX11" fmla="*/ 2522220 w 4007604"/>
                      <a:gd name="connsiteY11" fmla="*/ 178271 h 1356891"/>
                      <a:gd name="connsiteX12" fmla="*/ 1554480 w 4007604"/>
                      <a:gd name="connsiteY12" fmla="*/ 23966 h 1356891"/>
                      <a:gd name="connsiteX13" fmla="*/ 767715 w 4007604"/>
                      <a:gd name="connsiteY13" fmla="*/ 10631 h 1356891"/>
                      <a:gd name="connsiteX14" fmla="*/ 9525 w 4007604"/>
                      <a:gd name="connsiteY14" fmla="*/ 124931 h 1356891"/>
                      <a:gd name="connsiteX0" fmla="*/ 0 w 4007604"/>
                      <a:gd name="connsiteY0" fmla="*/ 1128866 h 1356891"/>
                      <a:gd name="connsiteX1" fmla="*/ 662940 w 4007604"/>
                      <a:gd name="connsiteY1" fmla="*/ 1246976 h 1356891"/>
                      <a:gd name="connsiteX2" fmla="*/ 1383030 w 4007604"/>
                      <a:gd name="connsiteY2" fmla="*/ 1292696 h 1356891"/>
                      <a:gd name="connsiteX3" fmla="*/ 2080260 w 4007604"/>
                      <a:gd name="connsiteY3" fmla="*/ 1285076 h 1356891"/>
                      <a:gd name="connsiteX4" fmla="*/ 2419350 w 4007604"/>
                      <a:gd name="connsiteY4" fmla="*/ 1271741 h 1356891"/>
                      <a:gd name="connsiteX5" fmla="*/ 2497455 w 4007604"/>
                      <a:gd name="connsiteY5" fmla="*/ 1355561 h 1356891"/>
                      <a:gd name="connsiteX6" fmla="*/ 2899410 w 4007604"/>
                      <a:gd name="connsiteY6" fmla="*/ 1304126 h 1356891"/>
                      <a:gd name="connsiteX7" fmla="*/ 3701415 w 4007604"/>
                      <a:gd name="connsiteY7" fmla="*/ 1073621 h 1356891"/>
                      <a:gd name="connsiteX8" fmla="*/ 4004310 w 4007604"/>
                      <a:gd name="connsiteY8" fmla="*/ 797396 h 1356891"/>
                      <a:gd name="connsiteX9" fmla="*/ 3537585 w 4007604"/>
                      <a:gd name="connsiteY9" fmla="*/ 395441 h 1356891"/>
                      <a:gd name="connsiteX10" fmla="*/ 2625090 w 4007604"/>
                      <a:gd name="connsiteY10" fmla="*/ 113501 h 1356891"/>
                      <a:gd name="connsiteX11" fmla="*/ 2522220 w 4007604"/>
                      <a:gd name="connsiteY11" fmla="*/ 178271 h 1356891"/>
                      <a:gd name="connsiteX12" fmla="*/ 1554480 w 4007604"/>
                      <a:gd name="connsiteY12" fmla="*/ 23966 h 1356891"/>
                      <a:gd name="connsiteX13" fmla="*/ 767715 w 4007604"/>
                      <a:gd name="connsiteY13" fmla="*/ 10631 h 1356891"/>
                      <a:gd name="connsiteX14" fmla="*/ 9525 w 4007604"/>
                      <a:gd name="connsiteY14" fmla="*/ 124931 h 1356891"/>
                      <a:gd name="connsiteX0" fmla="*/ 0 w 4007604"/>
                      <a:gd name="connsiteY0" fmla="*/ 1128309 h 1356334"/>
                      <a:gd name="connsiteX1" fmla="*/ 662940 w 4007604"/>
                      <a:gd name="connsiteY1" fmla="*/ 1246419 h 1356334"/>
                      <a:gd name="connsiteX2" fmla="*/ 1383030 w 4007604"/>
                      <a:gd name="connsiteY2" fmla="*/ 1292139 h 1356334"/>
                      <a:gd name="connsiteX3" fmla="*/ 2080260 w 4007604"/>
                      <a:gd name="connsiteY3" fmla="*/ 1284519 h 1356334"/>
                      <a:gd name="connsiteX4" fmla="*/ 2419350 w 4007604"/>
                      <a:gd name="connsiteY4" fmla="*/ 1271184 h 1356334"/>
                      <a:gd name="connsiteX5" fmla="*/ 2497455 w 4007604"/>
                      <a:gd name="connsiteY5" fmla="*/ 1355004 h 1356334"/>
                      <a:gd name="connsiteX6" fmla="*/ 2899410 w 4007604"/>
                      <a:gd name="connsiteY6" fmla="*/ 1303569 h 1356334"/>
                      <a:gd name="connsiteX7" fmla="*/ 3701415 w 4007604"/>
                      <a:gd name="connsiteY7" fmla="*/ 1073064 h 1356334"/>
                      <a:gd name="connsiteX8" fmla="*/ 4004310 w 4007604"/>
                      <a:gd name="connsiteY8" fmla="*/ 796839 h 1356334"/>
                      <a:gd name="connsiteX9" fmla="*/ 3537585 w 4007604"/>
                      <a:gd name="connsiteY9" fmla="*/ 394884 h 1356334"/>
                      <a:gd name="connsiteX10" fmla="*/ 2625090 w 4007604"/>
                      <a:gd name="connsiteY10" fmla="*/ 112944 h 1356334"/>
                      <a:gd name="connsiteX11" fmla="*/ 2449830 w 4007604"/>
                      <a:gd name="connsiteY11" fmla="*/ 166284 h 1356334"/>
                      <a:gd name="connsiteX12" fmla="*/ 1554480 w 4007604"/>
                      <a:gd name="connsiteY12" fmla="*/ 23409 h 1356334"/>
                      <a:gd name="connsiteX13" fmla="*/ 767715 w 4007604"/>
                      <a:gd name="connsiteY13" fmla="*/ 10074 h 1356334"/>
                      <a:gd name="connsiteX14" fmla="*/ 9525 w 4007604"/>
                      <a:gd name="connsiteY14" fmla="*/ 124374 h 1356334"/>
                      <a:gd name="connsiteX0" fmla="*/ 0 w 4007604"/>
                      <a:gd name="connsiteY0" fmla="*/ 1128309 h 1356334"/>
                      <a:gd name="connsiteX1" fmla="*/ 662940 w 4007604"/>
                      <a:gd name="connsiteY1" fmla="*/ 1246419 h 1356334"/>
                      <a:gd name="connsiteX2" fmla="*/ 1383030 w 4007604"/>
                      <a:gd name="connsiteY2" fmla="*/ 1292139 h 1356334"/>
                      <a:gd name="connsiteX3" fmla="*/ 2080260 w 4007604"/>
                      <a:gd name="connsiteY3" fmla="*/ 1284519 h 1356334"/>
                      <a:gd name="connsiteX4" fmla="*/ 2419350 w 4007604"/>
                      <a:gd name="connsiteY4" fmla="*/ 1271184 h 1356334"/>
                      <a:gd name="connsiteX5" fmla="*/ 2497455 w 4007604"/>
                      <a:gd name="connsiteY5" fmla="*/ 1355004 h 1356334"/>
                      <a:gd name="connsiteX6" fmla="*/ 2899410 w 4007604"/>
                      <a:gd name="connsiteY6" fmla="*/ 1303569 h 1356334"/>
                      <a:gd name="connsiteX7" fmla="*/ 3701415 w 4007604"/>
                      <a:gd name="connsiteY7" fmla="*/ 1073064 h 1356334"/>
                      <a:gd name="connsiteX8" fmla="*/ 4004310 w 4007604"/>
                      <a:gd name="connsiteY8" fmla="*/ 796839 h 1356334"/>
                      <a:gd name="connsiteX9" fmla="*/ 3537585 w 4007604"/>
                      <a:gd name="connsiteY9" fmla="*/ 394884 h 1356334"/>
                      <a:gd name="connsiteX10" fmla="*/ 2625090 w 4007604"/>
                      <a:gd name="connsiteY10" fmla="*/ 112944 h 1356334"/>
                      <a:gd name="connsiteX11" fmla="*/ 2449830 w 4007604"/>
                      <a:gd name="connsiteY11" fmla="*/ 166284 h 1356334"/>
                      <a:gd name="connsiteX12" fmla="*/ 1554480 w 4007604"/>
                      <a:gd name="connsiteY12" fmla="*/ 23409 h 1356334"/>
                      <a:gd name="connsiteX13" fmla="*/ 767715 w 4007604"/>
                      <a:gd name="connsiteY13" fmla="*/ 10074 h 1356334"/>
                      <a:gd name="connsiteX14" fmla="*/ 9525 w 4007604"/>
                      <a:gd name="connsiteY14" fmla="*/ 124374 h 1356334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733040 w 4007604"/>
                      <a:gd name="connsiteY10" fmla="*/ 25010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412664 h 1356699"/>
                      <a:gd name="connsiteX10" fmla="*/ 2733040 w 4007604"/>
                      <a:gd name="connsiteY10" fmla="*/ 25010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475"/>
                      <a:gd name="connsiteY0" fmla="*/ 1128309 h 1356699"/>
                      <a:gd name="connsiteX1" fmla="*/ 662940 w 4007475"/>
                      <a:gd name="connsiteY1" fmla="*/ 1246419 h 1356699"/>
                      <a:gd name="connsiteX2" fmla="*/ 1383030 w 4007475"/>
                      <a:gd name="connsiteY2" fmla="*/ 1292139 h 1356699"/>
                      <a:gd name="connsiteX3" fmla="*/ 2080260 w 4007475"/>
                      <a:gd name="connsiteY3" fmla="*/ 1284519 h 1356699"/>
                      <a:gd name="connsiteX4" fmla="*/ 2372360 w 4007475"/>
                      <a:gd name="connsiteY4" fmla="*/ 1264834 h 1356699"/>
                      <a:gd name="connsiteX5" fmla="*/ 2497455 w 4007475"/>
                      <a:gd name="connsiteY5" fmla="*/ 1355004 h 1356699"/>
                      <a:gd name="connsiteX6" fmla="*/ 2899410 w 4007475"/>
                      <a:gd name="connsiteY6" fmla="*/ 1303569 h 1356699"/>
                      <a:gd name="connsiteX7" fmla="*/ 3701415 w 4007475"/>
                      <a:gd name="connsiteY7" fmla="*/ 1073064 h 1356699"/>
                      <a:gd name="connsiteX8" fmla="*/ 4004310 w 4007475"/>
                      <a:gd name="connsiteY8" fmla="*/ 796839 h 1356699"/>
                      <a:gd name="connsiteX9" fmla="*/ 3541395 w 4007475"/>
                      <a:gd name="connsiteY9" fmla="*/ 455844 h 1356699"/>
                      <a:gd name="connsiteX10" fmla="*/ 2733040 w 4007475"/>
                      <a:gd name="connsiteY10" fmla="*/ 250104 h 1356699"/>
                      <a:gd name="connsiteX11" fmla="*/ 2449830 w 4007475"/>
                      <a:gd name="connsiteY11" fmla="*/ 166284 h 1356699"/>
                      <a:gd name="connsiteX12" fmla="*/ 1554480 w 4007475"/>
                      <a:gd name="connsiteY12" fmla="*/ 23409 h 1356699"/>
                      <a:gd name="connsiteX13" fmla="*/ 767715 w 4007475"/>
                      <a:gd name="connsiteY13" fmla="*/ 10074 h 1356699"/>
                      <a:gd name="connsiteX14" fmla="*/ 9525 w 4007475"/>
                      <a:gd name="connsiteY14" fmla="*/ 124374 h 1356699"/>
                      <a:gd name="connsiteX0" fmla="*/ 0 w 4007220"/>
                      <a:gd name="connsiteY0" fmla="*/ 1128309 h 1356699"/>
                      <a:gd name="connsiteX1" fmla="*/ 662940 w 4007220"/>
                      <a:gd name="connsiteY1" fmla="*/ 1246419 h 1356699"/>
                      <a:gd name="connsiteX2" fmla="*/ 1383030 w 4007220"/>
                      <a:gd name="connsiteY2" fmla="*/ 1292139 h 1356699"/>
                      <a:gd name="connsiteX3" fmla="*/ 2080260 w 4007220"/>
                      <a:gd name="connsiteY3" fmla="*/ 1284519 h 1356699"/>
                      <a:gd name="connsiteX4" fmla="*/ 2372360 w 4007220"/>
                      <a:gd name="connsiteY4" fmla="*/ 1264834 h 1356699"/>
                      <a:gd name="connsiteX5" fmla="*/ 2497455 w 4007220"/>
                      <a:gd name="connsiteY5" fmla="*/ 1355004 h 1356699"/>
                      <a:gd name="connsiteX6" fmla="*/ 2899410 w 4007220"/>
                      <a:gd name="connsiteY6" fmla="*/ 1303569 h 1356699"/>
                      <a:gd name="connsiteX7" fmla="*/ 3701415 w 4007220"/>
                      <a:gd name="connsiteY7" fmla="*/ 1073064 h 1356699"/>
                      <a:gd name="connsiteX8" fmla="*/ 4004310 w 4007220"/>
                      <a:gd name="connsiteY8" fmla="*/ 796839 h 1356699"/>
                      <a:gd name="connsiteX9" fmla="*/ 3549015 w 4007220"/>
                      <a:gd name="connsiteY9" fmla="*/ 443144 h 1356699"/>
                      <a:gd name="connsiteX10" fmla="*/ 2733040 w 4007220"/>
                      <a:gd name="connsiteY10" fmla="*/ 250104 h 1356699"/>
                      <a:gd name="connsiteX11" fmla="*/ 2449830 w 4007220"/>
                      <a:gd name="connsiteY11" fmla="*/ 166284 h 1356699"/>
                      <a:gd name="connsiteX12" fmla="*/ 1554480 w 4007220"/>
                      <a:gd name="connsiteY12" fmla="*/ 23409 h 1356699"/>
                      <a:gd name="connsiteX13" fmla="*/ 767715 w 4007220"/>
                      <a:gd name="connsiteY13" fmla="*/ 10074 h 1356699"/>
                      <a:gd name="connsiteX14" fmla="*/ 9525 w 4007220"/>
                      <a:gd name="connsiteY14" fmla="*/ 124374 h 1356699"/>
                      <a:gd name="connsiteX0" fmla="*/ 0 w 3951179"/>
                      <a:gd name="connsiteY0" fmla="*/ 1128309 h 1356699"/>
                      <a:gd name="connsiteX1" fmla="*/ 662940 w 3951179"/>
                      <a:gd name="connsiteY1" fmla="*/ 1246419 h 1356699"/>
                      <a:gd name="connsiteX2" fmla="*/ 1383030 w 3951179"/>
                      <a:gd name="connsiteY2" fmla="*/ 1292139 h 1356699"/>
                      <a:gd name="connsiteX3" fmla="*/ 2080260 w 3951179"/>
                      <a:gd name="connsiteY3" fmla="*/ 1284519 h 1356699"/>
                      <a:gd name="connsiteX4" fmla="*/ 2372360 w 3951179"/>
                      <a:gd name="connsiteY4" fmla="*/ 1264834 h 1356699"/>
                      <a:gd name="connsiteX5" fmla="*/ 2497455 w 3951179"/>
                      <a:gd name="connsiteY5" fmla="*/ 1355004 h 1356699"/>
                      <a:gd name="connsiteX6" fmla="*/ 2899410 w 3951179"/>
                      <a:gd name="connsiteY6" fmla="*/ 1303569 h 1356699"/>
                      <a:gd name="connsiteX7" fmla="*/ 3701415 w 3951179"/>
                      <a:gd name="connsiteY7" fmla="*/ 1073064 h 1356699"/>
                      <a:gd name="connsiteX8" fmla="*/ 3947160 w 3951179"/>
                      <a:gd name="connsiteY8" fmla="*/ 773979 h 1356699"/>
                      <a:gd name="connsiteX9" fmla="*/ 3549015 w 3951179"/>
                      <a:gd name="connsiteY9" fmla="*/ 443144 h 1356699"/>
                      <a:gd name="connsiteX10" fmla="*/ 2733040 w 3951179"/>
                      <a:gd name="connsiteY10" fmla="*/ 250104 h 1356699"/>
                      <a:gd name="connsiteX11" fmla="*/ 2449830 w 3951179"/>
                      <a:gd name="connsiteY11" fmla="*/ 166284 h 1356699"/>
                      <a:gd name="connsiteX12" fmla="*/ 1554480 w 3951179"/>
                      <a:gd name="connsiteY12" fmla="*/ 23409 h 1356699"/>
                      <a:gd name="connsiteX13" fmla="*/ 767715 w 3951179"/>
                      <a:gd name="connsiteY13" fmla="*/ 10074 h 1356699"/>
                      <a:gd name="connsiteX14" fmla="*/ 9525 w 3951179"/>
                      <a:gd name="connsiteY14" fmla="*/ 124374 h 1356699"/>
                      <a:gd name="connsiteX0" fmla="*/ 0 w 3950025"/>
                      <a:gd name="connsiteY0" fmla="*/ 1128309 h 1357536"/>
                      <a:gd name="connsiteX1" fmla="*/ 662940 w 3950025"/>
                      <a:gd name="connsiteY1" fmla="*/ 1246419 h 1357536"/>
                      <a:gd name="connsiteX2" fmla="*/ 1383030 w 3950025"/>
                      <a:gd name="connsiteY2" fmla="*/ 1292139 h 1357536"/>
                      <a:gd name="connsiteX3" fmla="*/ 2080260 w 3950025"/>
                      <a:gd name="connsiteY3" fmla="*/ 1284519 h 1357536"/>
                      <a:gd name="connsiteX4" fmla="*/ 2372360 w 3950025"/>
                      <a:gd name="connsiteY4" fmla="*/ 1264834 h 1357536"/>
                      <a:gd name="connsiteX5" fmla="*/ 2497455 w 3950025"/>
                      <a:gd name="connsiteY5" fmla="*/ 1355004 h 1357536"/>
                      <a:gd name="connsiteX6" fmla="*/ 2899410 w 3950025"/>
                      <a:gd name="connsiteY6" fmla="*/ 1303569 h 1357536"/>
                      <a:gd name="connsiteX7" fmla="*/ 3683635 w 3950025"/>
                      <a:gd name="connsiteY7" fmla="*/ 1020994 h 1357536"/>
                      <a:gd name="connsiteX8" fmla="*/ 3947160 w 3950025"/>
                      <a:gd name="connsiteY8" fmla="*/ 773979 h 1357536"/>
                      <a:gd name="connsiteX9" fmla="*/ 3549015 w 3950025"/>
                      <a:gd name="connsiteY9" fmla="*/ 443144 h 1357536"/>
                      <a:gd name="connsiteX10" fmla="*/ 2733040 w 3950025"/>
                      <a:gd name="connsiteY10" fmla="*/ 250104 h 1357536"/>
                      <a:gd name="connsiteX11" fmla="*/ 2449830 w 3950025"/>
                      <a:gd name="connsiteY11" fmla="*/ 166284 h 1357536"/>
                      <a:gd name="connsiteX12" fmla="*/ 1554480 w 3950025"/>
                      <a:gd name="connsiteY12" fmla="*/ 23409 h 1357536"/>
                      <a:gd name="connsiteX13" fmla="*/ 767715 w 3950025"/>
                      <a:gd name="connsiteY13" fmla="*/ 10074 h 1357536"/>
                      <a:gd name="connsiteX14" fmla="*/ 9525 w 3950025"/>
                      <a:gd name="connsiteY14" fmla="*/ 124374 h 1357536"/>
                      <a:gd name="connsiteX0" fmla="*/ 0 w 3949683"/>
                      <a:gd name="connsiteY0" fmla="*/ 1128309 h 1357536"/>
                      <a:gd name="connsiteX1" fmla="*/ 662940 w 3949683"/>
                      <a:gd name="connsiteY1" fmla="*/ 1246419 h 1357536"/>
                      <a:gd name="connsiteX2" fmla="*/ 1383030 w 3949683"/>
                      <a:gd name="connsiteY2" fmla="*/ 1292139 h 1357536"/>
                      <a:gd name="connsiteX3" fmla="*/ 2080260 w 3949683"/>
                      <a:gd name="connsiteY3" fmla="*/ 1284519 h 1357536"/>
                      <a:gd name="connsiteX4" fmla="*/ 2372360 w 3949683"/>
                      <a:gd name="connsiteY4" fmla="*/ 1264834 h 1357536"/>
                      <a:gd name="connsiteX5" fmla="*/ 2497455 w 3949683"/>
                      <a:gd name="connsiteY5" fmla="*/ 1355004 h 1357536"/>
                      <a:gd name="connsiteX6" fmla="*/ 2899410 w 3949683"/>
                      <a:gd name="connsiteY6" fmla="*/ 1303569 h 1357536"/>
                      <a:gd name="connsiteX7" fmla="*/ 3683635 w 3949683"/>
                      <a:gd name="connsiteY7" fmla="*/ 1020994 h 1357536"/>
                      <a:gd name="connsiteX8" fmla="*/ 3947160 w 3949683"/>
                      <a:gd name="connsiteY8" fmla="*/ 773979 h 1357536"/>
                      <a:gd name="connsiteX9" fmla="*/ 3549015 w 3949683"/>
                      <a:gd name="connsiteY9" fmla="*/ 443144 h 1357536"/>
                      <a:gd name="connsiteX10" fmla="*/ 2733040 w 3949683"/>
                      <a:gd name="connsiteY10" fmla="*/ 250104 h 1357536"/>
                      <a:gd name="connsiteX11" fmla="*/ 2449830 w 3949683"/>
                      <a:gd name="connsiteY11" fmla="*/ 166284 h 1357536"/>
                      <a:gd name="connsiteX12" fmla="*/ 1554480 w 3949683"/>
                      <a:gd name="connsiteY12" fmla="*/ 23409 h 1357536"/>
                      <a:gd name="connsiteX13" fmla="*/ 767715 w 3949683"/>
                      <a:gd name="connsiteY13" fmla="*/ 10074 h 1357536"/>
                      <a:gd name="connsiteX14" fmla="*/ 9525 w 3949683"/>
                      <a:gd name="connsiteY14" fmla="*/ 124374 h 1357536"/>
                      <a:gd name="connsiteX0" fmla="*/ 0 w 3949987"/>
                      <a:gd name="connsiteY0" fmla="*/ 1128309 h 1356596"/>
                      <a:gd name="connsiteX1" fmla="*/ 662940 w 3949987"/>
                      <a:gd name="connsiteY1" fmla="*/ 1246419 h 1356596"/>
                      <a:gd name="connsiteX2" fmla="*/ 1383030 w 3949987"/>
                      <a:gd name="connsiteY2" fmla="*/ 1292139 h 1356596"/>
                      <a:gd name="connsiteX3" fmla="*/ 2080260 w 3949987"/>
                      <a:gd name="connsiteY3" fmla="*/ 1284519 h 1356596"/>
                      <a:gd name="connsiteX4" fmla="*/ 2372360 w 3949987"/>
                      <a:gd name="connsiteY4" fmla="*/ 1264834 h 1356596"/>
                      <a:gd name="connsiteX5" fmla="*/ 2497455 w 3949987"/>
                      <a:gd name="connsiteY5" fmla="*/ 1355004 h 1356596"/>
                      <a:gd name="connsiteX6" fmla="*/ 2910840 w 3949987"/>
                      <a:gd name="connsiteY6" fmla="*/ 1175299 h 1356596"/>
                      <a:gd name="connsiteX7" fmla="*/ 3683635 w 3949987"/>
                      <a:gd name="connsiteY7" fmla="*/ 1020994 h 1356596"/>
                      <a:gd name="connsiteX8" fmla="*/ 3947160 w 3949987"/>
                      <a:gd name="connsiteY8" fmla="*/ 773979 h 1356596"/>
                      <a:gd name="connsiteX9" fmla="*/ 3549015 w 3949987"/>
                      <a:gd name="connsiteY9" fmla="*/ 443144 h 1356596"/>
                      <a:gd name="connsiteX10" fmla="*/ 2733040 w 3949987"/>
                      <a:gd name="connsiteY10" fmla="*/ 250104 h 1356596"/>
                      <a:gd name="connsiteX11" fmla="*/ 2449830 w 3949987"/>
                      <a:gd name="connsiteY11" fmla="*/ 166284 h 1356596"/>
                      <a:gd name="connsiteX12" fmla="*/ 1554480 w 3949987"/>
                      <a:gd name="connsiteY12" fmla="*/ 23409 h 1356596"/>
                      <a:gd name="connsiteX13" fmla="*/ 767715 w 3949987"/>
                      <a:gd name="connsiteY13" fmla="*/ 10074 h 1356596"/>
                      <a:gd name="connsiteX14" fmla="*/ 9525 w 3949987"/>
                      <a:gd name="connsiteY14" fmla="*/ 124374 h 1356596"/>
                      <a:gd name="connsiteX0" fmla="*/ 0 w 3949987"/>
                      <a:gd name="connsiteY0" fmla="*/ 1128309 h 1356596"/>
                      <a:gd name="connsiteX1" fmla="*/ 662940 w 3949987"/>
                      <a:gd name="connsiteY1" fmla="*/ 1246419 h 1356596"/>
                      <a:gd name="connsiteX2" fmla="*/ 1383030 w 3949987"/>
                      <a:gd name="connsiteY2" fmla="*/ 1292139 h 1356596"/>
                      <a:gd name="connsiteX3" fmla="*/ 2080260 w 3949987"/>
                      <a:gd name="connsiteY3" fmla="*/ 1284519 h 1356596"/>
                      <a:gd name="connsiteX4" fmla="*/ 2372360 w 3949987"/>
                      <a:gd name="connsiteY4" fmla="*/ 1264834 h 1356596"/>
                      <a:gd name="connsiteX5" fmla="*/ 2497455 w 3949987"/>
                      <a:gd name="connsiteY5" fmla="*/ 1355004 h 1356596"/>
                      <a:gd name="connsiteX6" fmla="*/ 2910840 w 3949987"/>
                      <a:gd name="connsiteY6" fmla="*/ 1175299 h 1356596"/>
                      <a:gd name="connsiteX7" fmla="*/ 3683635 w 3949987"/>
                      <a:gd name="connsiteY7" fmla="*/ 1020994 h 1356596"/>
                      <a:gd name="connsiteX8" fmla="*/ 3947160 w 3949987"/>
                      <a:gd name="connsiteY8" fmla="*/ 773979 h 1356596"/>
                      <a:gd name="connsiteX9" fmla="*/ 3549015 w 3949987"/>
                      <a:gd name="connsiteY9" fmla="*/ 443144 h 1356596"/>
                      <a:gd name="connsiteX10" fmla="*/ 2733040 w 3949987"/>
                      <a:gd name="connsiteY10" fmla="*/ 250104 h 1356596"/>
                      <a:gd name="connsiteX11" fmla="*/ 2449830 w 3949987"/>
                      <a:gd name="connsiteY11" fmla="*/ 166284 h 1356596"/>
                      <a:gd name="connsiteX12" fmla="*/ 1554480 w 3949987"/>
                      <a:gd name="connsiteY12" fmla="*/ 23409 h 1356596"/>
                      <a:gd name="connsiteX13" fmla="*/ 767715 w 3949987"/>
                      <a:gd name="connsiteY13" fmla="*/ 10074 h 1356596"/>
                      <a:gd name="connsiteX14" fmla="*/ 9525 w 3949987"/>
                      <a:gd name="connsiteY14" fmla="*/ 124374 h 1356596"/>
                      <a:gd name="connsiteX0" fmla="*/ 0 w 3950016"/>
                      <a:gd name="connsiteY0" fmla="*/ 1128309 h 1357187"/>
                      <a:gd name="connsiteX1" fmla="*/ 662940 w 3950016"/>
                      <a:gd name="connsiteY1" fmla="*/ 1246419 h 1357187"/>
                      <a:gd name="connsiteX2" fmla="*/ 1383030 w 3950016"/>
                      <a:gd name="connsiteY2" fmla="*/ 1292139 h 1357187"/>
                      <a:gd name="connsiteX3" fmla="*/ 2080260 w 3950016"/>
                      <a:gd name="connsiteY3" fmla="*/ 1284519 h 1357187"/>
                      <a:gd name="connsiteX4" fmla="*/ 2372360 w 3950016"/>
                      <a:gd name="connsiteY4" fmla="*/ 1264834 h 1357187"/>
                      <a:gd name="connsiteX5" fmla="*/ 2497455 w 3950016"/>
                      <a:gd name="connsiteY5" fmla="*/ 1355004 h 1357187"/>
                      <a:gd name="connsiteX6" fmla="*/ 2901950 w 3950016"/>
                      <a:gd name="connsiteY6" fmla="*/ 1157519 h 1357187"/>
                      <a:gd name="connsiteX7" fmla="*/ 3683635 w 3950016"/>
                      <a:gd name="connsiteY7" fmla="*/ 1020994 h 1357187"/>
                      <a:gd name="connsiteX8" fmla="*/ 3947160 w 3950016"/>
                      <a:gd name="connsiteY8" fmla="*/ 773979 h 1357187"/>
                      <a:gd name="connsiteX9" fmla="*/ 3549015 w 3950016"/>
                      <a:gd name="connsiteY9" fmla="*/ 443144 h 1357187"/>
                      <a:gd name="connsiteX10" fmla="*/ 2733040 w 3950016"/>
                      <a:gd name="connsiteY10" fmla="*/ 250104 h 1357187"/>
                      <a:gd name="connsiteX11" fmla="*/ 2449830 w 3950016"/>
                      <a:gd name="connsiteY11" fmla="*/ 166284 h 1357187"/>
                      <a:gd name="connsiteX12" fmla="*/ 1554480 w 3950016"/>
                      <a:gd name="connsiteY12" fmla="*/ 23409 h 1357187"/>
                      <a:gd name="connsiteX13" fmla="*/ 767715 w 3950016"/>
                      <a:gd name="connsiteY13" fmla="*/ 10074 h 1357187"/>
                      <a:gd name="connsiteX14" fmla="*/ 9525 w 3950016"/>
                      <a:gd name="connsiteY14" fmla="*/ 124374 h 1357187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33040 w 3950016"/>
                      <a:gd name="connsiteY10" fmla="*/ 25010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9550 w 3950016"/>
                      <a:gd name="connsiteY10" fmla="*/ 2869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03830 w 3950016"/>
                      <a:gd name="connsiteY10" fmla="*/ 2869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792"/>
                      <a:gd name="connsiteY0" fmla="*/ 1128309 h 1294271"/>
                      <a:gd name="connsiteX1" fmla="*/ 662940 w 3949792"/>
                      <a:gd name="connsiteY1" fmla="*/ 1246419 h 1294271"/>
                      <a:gd name="connsiteX2" fmla="*/ 1383030 w 3949792"/>
                      <a:gd name="connsiteY2" fmla="*/ 1292139 h 1294271"/>
                      <a:gd name="connsiteX3" fmla="*/ 2080260 w 3949792"/>
                      <a:gd name="connsiteY3" fmla="*/ 1284519 h 1294271"/>
                      <a:gd name="connsiteX4" fmla="*/ 2372360 w 3949792"/>
                      <a:gd name="connsiteY4" fmla="*/ 1264834 h 1294271"/>
                      <a:gd name="connsiteX5" fmla="*/ 2549525 w 3949792"/>
                      <a:gd name="connsiteY5" fmla="*/ 1172124 h 1294271"/>
                      <a:gd name="connsiteX6" fmla="*/ 2901950 w 3949792"/>
                      <a:gd name="connsiteY6" fmla="*/ 1157519 h 1294271"/>
                      <a:gd name="connsiteX7" fmla="*/ 3683635 w 3949792"/>
                      <a:gd name="connsiteY7" fmla="*/ 1020994 h 1294271"/>
                      <a:gd name="connsiteX8" fmla="*/ 3947160 w 3949792"/>
                      <a:gd name="connsiteY8" fmla="*/ 773979 h 1294271"/>
                      <a:gd name="connsiteX9" fmla="*/ 3555365 w 3949792"/>
                      <a:gd name="connsiteY9" fmla="*/ 474894 h 1294271"/>
                      <a:gd name="connsiteX10" fmla="*/ 2703830 w 3949792"/>
                      <a:gd name="connsiteY10" fmla="*/ 286934 h 1294271"/>
                      <a:gd name="connsiteX11" fmla="*/ 2449830 w 3949792"/>
                      <a:gd name="connsiteY11" fmla="*/ 166284 h 1294271"/>
                      <a:gd name="connsiteX12" fmla="*/ 1554480 w 3949792"/>
                      <a:gd name="connsiteY12" fmla="*/ 23409 h 1294271"/>
                      <a:gd name="connsiteX13" fmla="*/ 767715 w 3949792"/>
                      <a:gd name="connsiteY13" fmla="*/ 10074 h 1294271"/>
                      <a:gd name="connsiteX14" fmla="*/ 9525 w 3949792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55700"/>
                      <a:gd name="connsiteY0" fmla="*/ 1128309 h 1294271"/>
                      <a:gd name="connsiteX1" fmla="*/ 662940 w 3955700"/>
                      <a:gd name="connsiteY1" fmla="*/ 1246419 h 1294271"/>
                      <a:gd name="connsiteX2" fmla="*/ 1383030 w 3955700"/>
                      <a:gd name="connsiteY2" fmla="*/ 1292139 h 1294271"/>
                      <a:gd name="connsiteX3" fmla="*/ 2080260 w 3955700"/>
                      <a:gd name="connsiteY3" fmla="*/ 1284519 h 1294271"/>
                      <a:gd name="connsiteX4" fmla="*/ 2372360 w 3955700"/>
                      <a:gd name="connsiteY4" fmla="*/ 1264834 h 1294271"/>
                      <a:gd name="connsiteX5" fmla="*/ 2549525 w 3955700"/>
                      <a:gd name="connsiteY5" fmla="*/ 1172124 h 1294271"/>
                      <a:gd name="connsiteX6" fmla="*/ 2901950 w 3955700"/>
                      <a:gd name="connsiteY6" fmla="*/ 1157519 h 1294271"/>
                      <a:gd name="connsiteX7" fmla="*/ 3683635 w 3955700"/>
                      <a:gd name="connsiteY7" fmla="*/ 1020994 h 1294271"/>
                      <a:gd name="connsiteX8" fmla="*/ 3947160 w 3955700"/>
                      <a:gd name="connsiteY8" fmla="*/ 773979 h 1294271"/>
                      <a:gd name="connsiteX9" fmla="*/ 3418205 w 3955700"/>
                      <a:gd name="connsiteY9" fmla="*/ 424094 h 1294271"/>
                      <a:gd name="connsiteX10" fmla="*/ 2703830 w 3955700"/>
                      <a:gd name="connsiteY10" fmla="*/ 286934 h 1294271"/>
                      <a:gd name="connsiteX11" fmla="*/ 2449830 w 3955700"/>
                      <a:gd name="connsiteY11" fmla="*/ 166284 h 1294271"/>
                      <a:gd name="connsiteX12" fmla="*/ 1554480 w 3955700"/>
                      <a:gd name="connsiteY12" fmla="*/ 23409 h 1294271"/>
                      <a:gd name="connsiteX13" fmla="*/ 767715 w 3955700"/>
                      <a:gd name="connsiteY13" fmla="*/ 10074 h 1294271"/>
                      <a:gd name="connsiteX14" fmla="*/ 9525 w 3955700"/>
                      <a:gd name="connsiteY14" fmla="*/ 124374 h 1294271"/>
                      <a:gd name="connsiteX0" fmla="*/ 0 w 3955700"/>
                      <a:gd name="connsiteY0" fmla="*/ 1128309 h 1294271"/>
                      <a:gd name="connsiteX1" fmla="*/ 662940 w 3955700"/>
                      <a:gd name="connsiteY1" fmla="*/ 1246419 h 1294271"/>
                      <a:gd name="connsiteX2" fmla="*/ 1383030 w 3955700"/>
                      <a:gd name="connsiteY2" fmla="*/ 1292139 h 1294271"/>
                      <a:gd name="connsiteX3" fmla="*/ 2080260 w 3955700"/>
                      <a:gd name="connsiteY3" fmla="*/ 1284519 h 1294271"/>
                      <a:gd name="connsiteX4" fmla="*/ 2372360 w 3955700"/>
                      <a:gd name="connsiteY4" fmla="*/ 1264834 h 1294271"/>
                      <a:gd name="connsiteX5" fmla="*/ 2549525 w 3955700"/>
                      <a:gd name="connsiteY5" fmla="*/ 1172124 h 1294271"/>
                      <a:gd name="connsiteX6" fmla="*/ 2901950 w 3955700"/>
                      <a:gd name="connsiteY6" fmla="*/ 1157519 h 1294271"/>
                      <a:gd name="connsiteX7" fmla="*/ 3683635 w 3955700"/>
                      <a:gd name="connsiteY7" fmla="*/ 1020994 h 1294271"/>
                      <a:gd name="connsiteX8" fmla="*/ 3947160 w 3955700"/>
                      <a:gd name="connsiteY8" fmla="*/ 773979 h 1294271"/>
                      <a:gd name="connsiteX9" fmla="*/ 3418205 w 3955700"/>
                      <a:gd name="connsiteY9" fmla="*/ 424094 h 1294271"/>
                      <a:gd name="connsiteX10" fmla="*/ 2703830 w 3955700"/>
                      <a:gd name="connsiteY10" fmla="*/ 286934 h 1294271"/>
                      <a:gd name="connsiteX11" fmla="*/ 2449830 w 3955700"/>
                      <a:gd name="connsiteY11" fmla="*/ 166284 h 1294271"/>
                      <a:gd name="connsiteX12" fmla="*/ 1554480 w 3955700"/>
                      <a:gd name="connsiteY12" fmla="*/ 23409 h 1294271"/>
                      <a:gd name="connsiteX13" fmla="*/ 767715 w 3955700"/>
                      <a:gd name="connsiteY13" fmla="*/ 10074 h 1294271"/>
                      <a:gd name="connsiteX14" fmla="*/ 9525 w 3955700"/>
                      <a:gd name="connsiteY14" fmla="*/ 124374 h 1294271"/>
                      <a:gd name="connsiteX0" fmla="*/ 0 w 3952499"/>
                      <a:gd name="connsiteY0" fmla="*/ 1128309 h 1294271"/>
                      <a:gd name="connsiteX1" fmla="*/ 662940 w 3952499"/>
                      <a:gd name="connsiteY1" fmla="*/ 1246419 h 1294271"/>
                      <a:gd name="connsiteX2" fmla="*/ 1383030 w 3952499"/>
                      <a:gd name="connsiteY2" fmla="*/ 1292139 h 1294271"/>
                      <a:gd name="connsiteX3" fmla="*/ 2080260 w 3952499"/>
                      <a:gd name="connsiteY3" fmla="*/ 1284519 h 1294271"/>
                      <a:gd name="connsiteX4" fmla="*/ 2372360 w 3952499"/>
                      <a:gd name="connsiteY4" fmla="*/ 1264834 h 1294271"/>
                      <a:gd name="connsiteX5" fmla="*/ 2549525 w 3952499"/>
                      <a:gd name="connsiteY5" fmla="*/ 1172124 h 1294271"/>
                      <a:gd name="connsiteX6" fmla="*/ 2901950 w 3952499"/>
                      <a:gd name="connsiteY6" fmla="*/ 1157519 h 1294271"/>
                      <a:gd name="connsiteX7" fmla="*/ 3683635 w 3952499"/>
                      <a:gd name="connsiteY7" fmla="*/ 1020994 h 1294271"/>
                      <a:gd name="connsiteX8" fmla="*/ 3947160 w 3952499"/>
                      <a:gd name="connsiteY8" fmla="*/ 773979 h 1294271"/>
                      <a:gd name="connsiteX9" fmla="*/ 3486785 w 3952499"/>
                      <a:gd name="connsiteY9" fmla="*/ 443144 h 1294271"/>
                      <a:gd name="connsiteX10" fmla="*/ 2703830 w 3952499"/>
                      <a:gd name="connsiteY10" fmla="*/ 286934 h 1294271"/>
                      <a:gd name="connsiteX11" fmla="*/ 2449830 w 3952499"/>
                      <a:gd name="connsiteY11" fmla="*/ 166284 h 1294271"/>
                      <a:gd name="connsiteX12" fmla="*/ 1554480 w 3952499"/>
                      <a:gd name="connsiteY12" fmla="*/ 23409 h 1294271"/>
                      <a:gd name="connsiteX13" fmla="*/ 767715 w 3952499"/>
                      <a:gd name="connsiteY13" fmla="*/ 10074 h 1294271"/>
                      <a:gd name="connsiteX14" fmla="*/ 9525 w 3952499"/>
                      <a:gd name="connsiteY14" fmla="*/ 124374 h 1294271"/>
                      <a:gd name="connsiteX0" fmla="*/ 0 w 3947438"/>
                      <a:gd name="connsiteY0" fmla="*/ 1128309 h 1294271"/>
                      <a:gd name="connsiteX1" fmla="*/ 662940 w 3947438"/>
                      <a:gd name="connsiteY1" fmla="*/ 1246419 h 1294271"/>
                      <a:gd name="connsiteX2" fmla="*/ 1383030 w 3947438"/>
                      <a:gd name="connsiteY2" fmla="*/ 1292139 h 1294271"/>
                      <a:gd name="connsiteX3" fmla="*/ 2080260 w 3947438"/>
                      <a:gd name="connsiteY3" fmla="*/ 1284519 h 1294271"/>
                      <a:gd name="connsiteX4" fmla="*/ 2372360 w 3947438"/>
                      <a:gd name="connsiteY4" fmla="*/ 1264834 h 1294271"/>
                      <a:gd name="connsiteX5" fmla="*/ 2549525 w 3947438"/>
                      <a:gd name="connsiteY5" fmla="*/ 1172124 h 1294271"/>
                      <a:gd name="connsiteX6" fmla="*/ 2901950 w 3947438"/>
                      <a:gd name="connsiteY6" fmla="*/ 1157519 h 1294271"/>
                      <a:gd name="connsiteX7" fmla="*/ 3683635 w 3947438"/>
                      <a:gd name="connsiteY7" fmla="*/ 1020994 h 1294271"/>
                      <a:gd name="connsiteX8" fmla="*/ 3947160 w 3947438"/>
                      <a:gd name="connsiteY8" fmla="*/ 773979 h 1294271"/>
                      <a:gd name="connsiteX9" fmla="*/ 3486785 w 3947438"/>
                      <a:gd name="connsiteY9" fmla="*/ 443144 h 1294271"/>
                      <a:gd name="connsiteX10" fmla="*/ 2703830 w 3947438"/>
                      <a:gd name="connsiteY10" fmla="*/ 286934 h 1294271"/>
                      <a:gd name="connsiteX11" fmla="*/ 2449830 w 3947438"/>
                      <a:gd name="connsiteY11" fmla="*/ 166284 h 1294271"/>
                      <a:gd name="connsiteX12" fmla="*/ 1554480 w 3947438"/>
                      <a:gd name="connsiteY12" fmla="*/ 23409 h 1294271"/>
                      <a:gd name="connsiteX13" fmla="*/ 767715 w 3947438"/>
                      <a:gd name="connsiteY13" fmla="*/ 10074 h 1294271"/>
                      <a:gd name="connsiteX14" fmla="*/ 9525 w 3947438"/>
                      <a:gd name="connsiteY14" fmla="*/ 124374 h 1294271"/>
                      <a:gd name="connsiteX0" fmla="*/ 0 w 3947691"/>
                      <a:gd name="connsiteY0" fmla="*/ 1128309 h 1294271"/>
                      <a:gd name="connsiteX1" fmla="*/ 662940 w 3947691"/>
                      <a:gd name="connsiteY1" fmla="*/ 1246419 h 1294271"/>
                      <a:gd name="connsiteX2" fmla="*/ 1383030 w 3947691"/>
                      <a:gd name="connsiteY2" fmla="*/ 1292139 h 1294271"/>
                      <a:gd name="connsiteX3" fmla="*/ 2080260 w 3947691"/>
                      <a:gd name="connsiteY3" fmla="*/ 1284519 h 1294271"/>
                      <a:gd name="connsiteX4" fmla="*/ 2372360 w 3947691"/>
                      <a:gd name="connsiteY4" fmla="*/ 1264834 h 1294271"/>
                      <a:gd name="connsiteX5" fmla="*/ 2549525 w 3947691"/>
                      <a:gd name="connsiteY5" fmla="*/ 1172124 h 1294271"/>
                      <a:gd name="connsiteX6" fmla="*/ 2901950 w 3947691"/>
                      <a:gd name="connsiteY6" fmla="*/ 1157519 h 1294271"/>
                      <a:gd name="connsiteX7" fmla="*/ 3683635 w 3947691"/>
                      <a:gd name="connsiteY7" fmla="*/ 1020994 h 1294271"/>
                      <a:gd name="connsiteX8" fmla="*/ 3947160 w 3947691"/>
                      <a:gd name="connsiteY8" fmla="*/ 773979 h 1294271"/>
                      <a:gd name="connsiteX9" fmla="*/ 3486785 w 3947691"/>
                      <a:gd name="connsiteY9" fmla="*/ 443144 h 1294271"/>
                      <a:gd name="connsiteX10" fmla="*/ 2703830 w 3947691"/>
                      <a:gd name="connsiteY10" fmla="*/ 286934 h 1294271"/>
                      <a:gd name="connsiteX11" fmla="*/ 2449830 w 3947691"/>
                      <a:gd name="connsiteY11" fmla="*/ 166284 h 1294271"/>
                      <a:gd name="connsiteX12" fmla="*/ 1554480 w 3947691"/>
                      <a:gd name="connsiteY12" fmla="*/ 23409 h 1294271"/>
                      <a:gd name="connsiteX13" fmla="*/ 767715 w 3947691"/>
                      <a:gd name="connsiteY13" fmla="*/ 10074 h 1294271"/>
                      <a:gd name="connsiteX14" fmla="*/ 9525 w 3947691"/>
                      <a:gd name="connsiteY14" fmla="*/ 124374 h 1294271"/>
                      <a:gd name="connsiteX0" fmla="*/ 0 w 3947598"/>
                      <a:gd name="connsiteY0" fmla="*/ 1128309 h 1294271"/>
                      <a:gd name="connsiteX1" fmla="*/ 662940 w 3947598"/>
                      <a:gd name="connsiteY1" fmla="*/ 1246419 h 1294271"/>
                      <a:gd name="connsiteX2" fmla="*/ 1383030 w 3947598"/>
                      <a:gd name="connsiteY2" fmla="*/ 1292139 h 1294271"/>
                      <a:gd name="connsiteX3" fmla="*/ 2080260 w 3947598"/>
                      <a:gd name="connsiteY3" fmla="*/ 1284519 h 1294271"/>
                      <a:gd name="connsiteX4" fmla="*/ 2372360 w 3947598"/>
                      <a:gd name="connsiteY4" fmla="*/ 1264834 h 1294271"/>
                      <a:gd name="connsiteX5" fmla="*/ 2549525 w 3947598"/>
                      <a:gd name="connsiteY5" fmla="*/ 1172124 h 1294271"/>
                      <a:gd name="connsiteX6" fmla="*/ 3041650 w 3947598"/>
                      <a:gd name="connsiteY6" fmla="*/ 1125769 h 1294271"/>
                      <a:gd name="connsiteX7" fmla="*/ 3683635 w 3947598"/>
                      <a:gd name="connsiteY7" fmla="*/ 1020994 h 1294271"/>
                      <a:gd name="connsiteX8" fmla="*/ 3947160 w 3947598"/>
                      <a:gd name="connsiteY8" fmla="*/ 773979 h 1294271"/>
                      <a:gd name="connsiteX9" fmla="*/ 3486785 w 3947598"/>
                      <a:gd name="connsiteY9" fmla="*/ 443144 h 1294271"/>
                      <a:gd name="connsiteX10" fmla="*/ 2703830 w 3947598"/>
                      <a:gd name="connsiteY10" fmla="*/ 286934 h 1294271"/>
                      <a:gd name="connsiteX11" fmla="*/ 2449830 w 3947598"/>
                      <a:gd name="connsiteY11" fmla="*/ 166284 h 1294271"/>
                      <a:gd name="connsiteX12" fmla="*/ 1554480 w 3947598"/>
                      <a:gd name="connsiteY12" fmla="*/ 23409 h 1294271"/>
                      <a:gd name="connsiteX13" fmla="*/ 767715 w 3947598"/>
                      <a:gd name="connsiteY13" fmla="*/ 10074 h 1294271"/>
                      <a:gd name="connsiteX14" fmla="*/ 9525 w 3947598"/>
                      <a:gd name="connsiteY14" fmla="*/ 124374 h 1294271"/>
                      <a:gd name="connsiteX0" fmla="*/ 0 w 3951537"/>
                      <a:gd name="connsiteY0" fmla="*/ 1128309 h 1294271"/>
                      <a:gd name="connsiteX1" fmla="*/ 662940 w 3951537"/>
                      <a:gd name="connsiteY1" fmla="*/ 1246419 h 1294271"/>
                      <a:gd name="connsiteX2" fmla="*/ 1383030 w 3951537"/>
                      <a:gd name="connsiteY2" fmla="*/ 1292139 h 1294271"/>
                      <a:gd name="connsiteX3" fmla="*/ 2080260 w 3951537"/>
                      <a:gd name="connsiteY3" fmla="*/ 1284519 h 1294271"/>
                      <a:gd name="connsiteX4" fmla="*/ 2372360 w 3951537"/>
                      <a:gd name="connsiteY4" fmla="*/ 1264834 h 1294271"/>
                      <a:gd name="connsiteX5" fmla="*/ 2549525 w 3951537"/>
                      <a:gd name="connsiteY5" fmla="*/ 1172124 h 1294271"/>
                      <a:gd name="connsiteX6" fmla="*/ 3041650 w 3951537"/>
                      <a:gd name="connsiteY6" fmla="*/ 1125769 h 1294271"/>
                      <a:gd name="connsiteX7" fmla="*/ 3683635 w 3951537"/>
                      <a:gd name="connsiteY7" fmla="*/ 1020994 h 1294271"/>
                      <a:gd name="connsiteX8" fmla="*/ 3947160 w 3951537"/>
                      <a:gd name="connsiteY8" fmla="*/ 773979 h 1294271"/>
                      <a:gd name="connsiteX9" fmla="*/ 3486785 w 3951537"/>
                      <a:gd name="connsiteY9" fmla="*/ 443144 h 1294271"/>
                      <a:gd name="connsiteX10" fmla="*/ 2703830 w 3951537"/>
                      <a:gd name="connsiteY10" fmla="*/ 286934 h 1294271"/>
                      <a:gd name="connsiteX11" fmla="*/ 2449830 w 3951537"/>
                      <a:gd name="connsiteY11" fmla="*/ 166284 h 1294271"/>
                      <a:gd name="connsiteX12" fmla="*/ 1554480 w 3951537"/>
                      <a:gd name="connsiteY12" fmla="*/ 23409 h 1294271"/>
                      <a:gd name="connsiteX13" fmla="*/ 767715 w 3951537"/>
                      <a:gd name="connsiteY13" fmla="*/ 10074 h 1294271"/>
                      <a:gd name="connsiteX14" fmla="*/ 9525 w 3951537"/>
                      <a:gd name="connsiteY14" fmla="*/ 124374 h 1294271"/>
                      <a:gd name="connsiteX0" fmla="*/ 0 w 3948964"/>
                      <a:gd name="connsiteY0" fmla="*/ 1128309 h 1294271"/>
                      <a:gd name="connsiteX1" fmla="*/ 662940 w 3948964"/>
                      <a:gd name="connsiteY1" fmla="*/ 1246419 h 1294271"/>
                      <a:gd name="connsiteX2" fmla="*/ 1383030 w 3948964"/>
                      <a:gd name="connsiteY2" fmla="*/ 1292139 h 1294271"/>
                      <a:gd name="connsiteX3" fmla="*/ 2080260 w 3948964"/>
                      <a:gd name="connsiteY3" fmla="*/ 1284519 h 1294271"/>
                      <a:gd name="connsiteX4" fmla="*/ 2372360 w 3948964"/>
                      <a:gd name="connsiteY4" fmla="*/ 1264834 h 1294271"/>
                      <a:gd name="connsiteX5" fmla="*/ 2549525 w 3948964"/>
                      <a:gd name="connsiteY5" fmla="*/ 1172124 h 1294271"/>
                      <a:gd name="connsiteX6" fmla="*/ 3041650 w 3948964"/>
                      <a:gd name="connsiteY6" fmla="*/ 1125769 h 1294271"/>
                      <a:gd name="connsiteX7" fmla="*/ 3683635 w 3948964"/>
                      <a:gd name="connsiteY7" fmla="*/ 1020994 h 1294271"/>
                      <a:gd name="connsiteX8" fmla="*/ 3947160 w 3948964"/>
                      <a:gd name="connsiteY8" fmla="*/ 773979 h 1294271"/>
                      <a:gd name="connsiteX9" fmla="*/ 3486785 w 3948964"/>
                      <a:gd name="connsiteY9" fmla="*/ 443144 h 1294271"/>
                      <a:gd name="connsiteX10" fmla="*/ 2703830 w 3948964"/>
                      <a:gd name="connsiteY10" fmla="*/ 286934 h 1294271"/>
                      <a:gd name="connsiteX11" fmla="*/ 2449830 w 3948964"/>
                      <a:gd name="connsiteY11" fmla="*/ 166284 h 1294271"/>
                      <a:gd name="connsiteX12" fmla="*/ 1554480 w 3948964"/>
                      <a:gd name="connsiteY12" fmla="*/ 23409 h 1294271"/>
                      <a:gd name="connsiteX13" fmla="*/ 767715 w 3948964"/>
                      <a:gd name="connsiteY13" fmla="*/ 10074 h 1294271"/>
                      <a:gd name="connsiteX14" fmla="*/ 9525 w 3948964"/>
                      <a:gd name="connsiteY14" fmla="*/ 124374 h 1294271"/>
                      <a:gd name="connsiteX0" fmla="*/ 0 w 3947485"/>
                      <a:gd name="connsiteY0" fmla="*/ 1128309 h 1294271"/>
                      <a:gd name="connsiteX1" fmla="*/ 662940 w 3947485"/>
                      <a:gd name="connsiteY1" fmla="*/ 1246419 h 1294271"/>
                      <a:gd name="connsiteX2" fmla="*/ 1383030 w 3947485"/>
                      <a:gd name="connsiteY2" fmla="*/ 1292139 h 1294271"/>
                      <a:gd name="connsiteX3" fmla="*/ 2080260 w 3947485"/>
                      <a:gd name="connsiteY3" fmla="*/ 1284519 h 1294271"/>
                      <a:gd name="connsiteX4" fmla="*/ 2372360 w 3947485"/>
                      <a:gd name="connsiteY4" fmla="*/ 1264834 h 1294271"/>
                      <a:gd name="connsiteX5" fmla="*/ 2549525 w 3947485"/>
                      <a:gd name="connsiteY5" fmla="*/ 1172124 h 1294271"/>
                      <a:gd name="connsiteX6" fmla="*/ 3041650 w 3947485"/>
                      <a:gd name="connsiteY6" fmla="*/ 1125769 h 1294271"/>
                      <a:gd name="connsiteX7" fmla="*/ 3683635 w 3947485"/>
                      <a:gd name="connsiteY7" fmla="*/ 1020994 h 1294271"/>
                      <a:gd name="connsiteX8" fmla="*/ 3947160 w 3947485"/>
                      <a:gd name="connsiteY8" fmla="*/ 773979 h 1294271"/>
                      <a:gd name="connsiteX9" fmla="*/ 3486785 w 3947485"/>
                      <a:gd name="connsiteY9" fmla="*/ 443144 h 1294271"/>
                      <a:gd name="connsiteX10" fmla="*/ 2703830 w 3947485"/>
                      <a:gd name="connsiteY10" fmla="*/ 286934 h 1294271"/>
                      <a:gd name="connsiteX11" fmla="*/ 2449830 w 3947485"/>
                      <a:gd name="connsiteY11" fmla="*/ 166284 h 1294271"/>
                      <a:gd name="connsiteX12" fmla="*/ 1554480 w 3947485"/>
                      <a:gd name="connsiteY12" fmla="*/ 23409 h 1294271"/>
                      <a:gd name="connsiteX13" fmla="*/ 767715 w 3947485"/>
                      <a:gd name="connsiteY13" fmla="*/ 10074 h 1294271"/>
                      <a:gd name="connsiteX14" fmla="*/ 9525 w 3947485"/>
                      <a:gd name="connsiteY14" fmla="*/ 124374 h 1294271"/>
                      <a:gd name="connsiteX0" fmla="*/ 0 w 3948187"/>
                      <a:gd name="connsiteY0" fmla="*/ 1128309 h 1294271"/>
                      <a:gd name="connsiteX1" fmla="*/ 662940 w 3948187"/>
                      <a:gd name="connsiteY1" fmla="*/ 1246419 h 1294271"/>
                      <a:gd name="connsiteX2" fmla="*/ 1383030 w 3948187"/>
                      <a:gd name="connsiteY2" fmla="*/ 1292139 h 1294271"/>
                      <a:gd name="connsiteX3" fmla="*/ 2080260 w 3948187"/>
                      <a:gd name="connsiteY3" fmla="*/ 1284519 h 1294271"/>
                      <a:gd name="connsiteX4" fmla="*/ 2372360 w 3948187"/>
                      <a:gd name="connsiteY4" fmla="*/ 1264834 h 1294271"/>
                      <a:gd name="connsiteX5" fmla="*/ 2549525 w 3948187"/>
                      <a:gd name="connsiteY5" fmla="*/ 1172124 h 1294271"/>
                      <a:gd name="connsiteX6" fmla="*/ 3041650 w 3948187"/>
                      <a:gd name="connsiteY6" fmla="*/ 1125769 h 1294271"/>
                      <a:gd name="connsiteX7" fmla="*/ 3683635 w 3948187"/>
                      <a:gd name="connsiteY7" fmla="*/ 1020994 h 1294271"/>
                      <a:gd name="connsiteX8" fmla="*/ 3947160 w 3948187"/>
                      <a:gd name="connsiteY8" fmla="*/ 773979 h 1294271"/>
                      <a:gd name="connsiteX9" fmla="*/ 3486785 w 3948187"/>
                      <a:gd name="connsiteY9" fmla="*/ 443144 h 1294271"/>
                      <a:gd name="connsiteX10" fmla="*/ 2703830 w 3948187"/>
                      <a:gd name="connsiteY10" fmla="*/ 286934 h 1294271"/>
                      <a:gd name="connsiteX11" fmla="*/ 2449830 w 3948187"/>
                      <a:gd name="connsiteY11" fmla="*/ 166284 h 1294271"/>
                      <a:gd name="connsiteX12" fmla="*/ 1554480 w 3948187"/>
                      <a:gd name="connsiteY12" fmla="*/ 23409 h 1294271"/>
                      <a:gd name="connsiteX13" fmla="*/ 767715 w 3948187"/>
                      <a:gd name="connsiteY13" fmla="*/ 10074 h 1294271"/>
                      <a:gd name="connsiteX14" fmla="*/ 9525 w 3948187"/>
                      <a:gd name="connsiteY14" fmla="*/ 124374 h 1294271"/>
                      <a:gd name="connsiteX0" fmla="*/ 0 w 3944400"/>
                      <a:gd name="connsiteY0" fmla="*/ 1128309 h 1294271"/>
                      <a:gd name="connsiteX1" fmla="*/ 662940 w 3944400"/>
                      <a:gd name="connsiteY1" fmla="*/ 1246419 h 1294271"/>
                      <a:gd name="connsiteX2" fmla="*/ 1383030 w 3944400"/>
                      <a:gd name="connsiteY2" fmla="*/ 1292139 h 1294271"/>
                      <a:gd name="connsiteX3" fmla="*/ 2080260 w 3944400"/>
                      <a:gd name="connsiteY3" fmla="*/ 1284519 h 1294271"/>
                      <a:gd name="connsiteX4" fmla="*/ 2372360 w 3944400"/>
                      <a:gd name="connsiteY4" fmla="*/ 1264834 h 1294271"/>
                      <a:gd name="connsiteX5" fmla="*/ 2549525 w 3944400"/>
                      <a:gd name="connsiteY5" fmla="*/ 1172124 h 1294271"/>
                      <a:gd name="connsiteX6" fmla="*/ 3041650 w 3944400"/>
                      <a:gd name="connsiteY6" fmla="*/ 1125769 h 1294271"/>
                      <a:gd name="connsiteX7" fmla="*/ 3683635 w 3944400"/>
                      <a:gd name="connsiteY7" fmla="*/ 1020994 h 1294271"/>
                      <a:gd name="connsiteX8" fmla="*/ 3943350 w 3944400"/>
                      <a:gd name="connsiteY8" fmla="*/ 781599 h 1294271"/>
                      <a:gd name="connsiteX9" fmla="*/ 3486785 w 3944400"/>
                      <a:gd name="connsiteY9" fmla="*/ 443144 h 1294271"/>
                      <a:gd name="connsiteX10" fmla="*/ 2703830 w 3944400"/>
                      <a:gd name="connsiteY10" fmla="*/ 286934 h 1294271"/>
                      <a:gd name="connsiteX11" fmla="*/ 2449830 w 3944400"/>
                      <a:gd name="connsiteY11" fmla="*/ 166284 h 1294271"/>
                      <a:gd name="connsiteX12" fmla="*/ 1554480 w 3944400"/>
                      <a:gd name="connsiteY12" fmla="*/ 23409 h 1294271"/>
                      <a:gd name="connsiteX13" fmla="*/ 767715 w 3944400"/>
                      <a:gd name="connsiteY13" fmla="*/ 10074 h 1294271"/>
                      <a:gd name="connsiteX14" fmla="*/ 9525 w 3944400"/>
                      <a:gd name="connsiteY14" fmla="*/ 124374 h 1294271"/>
                      <a:gd name="connsiteX0" fmla="*/ 0 w 3943430"/>
                      <a:gd name="connsiteY0" fmla="*/ 1128309 h 1294271"/>
                      <a:gd name="connsiteX1" fmla="*/ 662940 w 3943430"/>
                      <a:gd name="connsiteY1" fmla="*/ 1246419 h 1294271"/>
                      <a:gd name="connsiteX2" fmla="*/ 1383030 w 3943430"/>
                      <a:gd name="connsiteY2" fmla="*/ 1292139 h 1294271"/>
                      <a:gd name="connsiteX3" fmla="*/ 2080260 w 3943430"/>
                      <a:gd name="connsiteY3" fmla="*/ 1284519 h 1294271"/>
                      <a:gd name="connsiteX4" fmla="*/ 2372360 w 3943430"/>
                      <a:gd name="connsiteY4" fmla="*/ 1264834 h 1294271"/>
                      <a:gd name="connsiteX5" fmla="*/ 2549525 w 3943430"/>
                      <a:gd name="connsiteY5" fmla="*/ 1172124 h 1294271"/>
                      <a:gd name="connsiteX6" fmla="*/ 3041650 w 3943430"/>
                      <a:gd name="connsiteY6" fmla="*/ 1125769 h 1294271"/>
                      <a:gd name="connsiteX7" fmla="*/ 3683635 w 3943430"/>
                      <a:gd name="connsiteY7" fmla="*/ 1020994 h 1294271"/>
                      <a:gd name="connsiteX8" fmla="*/ 3943350 w 3943430"/>
                      <a:gd name="connsiteY8" fmla="*/ 781599 h 1294271"/>
                      <a:gd name="connsiteX9" fmla="*/ 3486785 w 3943430"/>
                      <a:gd name="connsiteY9" fmla="*/ 443144 h 1294271"/>
                      <a:gd name="connsiteX10" fmla="*/ 2703830 w 3943430"/>
                      <a:gd name="connsiteY10" fmla="*/ 286934 h 1294271"/>
                      <a:gd name="connsiteX11" fmla="*/ 2449830 w 3943430"/>
                      <a:gd name="connsiteY11" fmla="*/ 166284 h 1294271"/>
                      <a:gd name="connsiteX12" fmla="*/ 1554480 w 3943430"/>
                      <a:gd name="connsiteY12" fmla="*/ 23409 h 1294271"/>
                      <a:gd name="connsiteX13" fmla="*/ 767715 w 3943430"/>
                      <a:gd name="connsiteY13" fmla="*/ 10074 h 1294271"/>
                      <a:gd name="connsiteX14" fmla="*/ 9525 w 3943430"/>
                      <a:gd name="connsiteY14" fmla="*/ 124374 h 1294271"/>
                      <a:gd name="connsiteX0" fmla="*/ 0 w 3943350"/>
                      <a:gd name="connsiteY0" fmla="*/ 1128309 h 1294271"/>
                      <a:gd name="connsiteX1" fmla="*/ 662940 w 3943350"/>
                      <a:gd name="connsiteY1" fmla="*/ 1246419 h 1294271"/>
                      <a:gd name="connsiteX2" fmla="*/ 1383030 w 3943350"/>
                      <a:gd name="connsiteY2" fmla="*/ 1292139 h 1294271"/>
                      <a:gd name="connsiteX3" fmla="*/ 2080260 w 3943350"/>
                      <a:gd name="connsiteY3" fmla="*/ 1284519 h 1294271"/>
                      <a:gd name="connsiteX4" fmla="*/ 2372360 w 3943350"/>
                      <a:gd name="connsiteY4" fmla="*/ 1264834 h 1294271"/>
                      <a:gd name="connsiteX5" fmla="*/ 2549525 w 3943350"/>
                      <a:gd name="connsiteY5" fmla="*/ 1172124 h 1294271"/>
                      <a:gd name="connsiteX6" fmla="*/ 3041650 w 3943350"/>
                      <a:gd name="connsiteY6" fmla="*/ 1125769 h 1294271"/>
                      <a:gd name="connsiteX7" fmla="*/ 3683635 w 3943350"/>
                      <a:gd name="connsiteY7" fmla="*/ 1020994 h 1294271"/>
                      <a:gd name="connsiteX8" fmla="*/ 3943350 w 3943350"/>
                      <a:gd name="connsiteY8" fmla="*/ 781599 h 1294271"/>
                      <a:gd name="connsiteX9" fmla="*/ 3486785 w 3943350"/>
                      <a:gd name="connsiteY9" fmla="*/ 443144 h 1294271"/>
                      <a:gd name="connsiteX10" fmla="*/ 2703830 w 3943350"/>
                      <a:gd name="connsiteY10" fmla="*/ 286934 h 1294271"/>
                      <a:gd name="connsiteX11" fmla="*/ 2449830 w 3943350"/>
                      <a:gd name="connsiteY11" fmla="*/ 166284 h 1294271"/>
                      <a:gd name="connsiteX12" fmla="*/ 1554480 w 3943350"/>
                      <a:gd name="connsiteY12" fmla="*/ 23409 h 1294271"/>
                      <a:gd name="connsiteX13" fmla="*/ 767715 w 3943350"/>
                      <a:gd name="connsiteY13" fmla="*/ 10074 h 1294271"/>
                      <a:gd name="connsiteX14" fmla="*/ 9525 w 3943350"/>
                      <a:gd name="connsiteY14" fmla="*/ 124374 h 1294271"/>
                      <a:gd name="connsiteX0" fmla="*/ 0 w 3943807"/>
                      <a:gd name="connsiteY0" fmla="*/ 1128309 h 1294271"/>
                      <a:gd name="connsiteX1" fmla="*/ 662940 w 3943807"/>
                      <a:gd name="connsiteY1" fmla="*/ 1246419 h 1294271"/>
                      <a:gd name="connsiteX2" fmla="*/ 1383030 w 3943807"/>
                      <a:gd name="connsiteY2" fmla="*/ 1292139 h 1294271"/>
                      <a:gd name="connsiteX3" fmla="*/ 2080260 w 3943807"/>
                      <a:gd name="connsiteY3" fmla="*/ 1284519 h 1294271"/>
                      <a:gd name="connsiteX4" fmla="*/ 2372360 w 3943807"/>
                      <a:gd name="connsiteY4" fmla="*/ 1264834 h 1294271"/>
                      <a:gd name="connsiteX5" fmla="*/ 2549525 w 3943807"/>
                      <a:gd name="connsiteY5" fmla="*/ 1172124 h 1294271"/>
                      <a:gd name="connsiteX6" fmla="*/ 3041650 w 3943807"/>
                      <a:gd name="connsiteY6" fmla="*/ 1125769 h 1294271"/>
                      <a:gd name="connsiteX7" fmla="*/ 3683635 w 3943807"/>
                      <a:gd name="connsiteY7" fmla="*/ 1020994 h 1294271"/>
                      <a:gd name="connsiteX8" fmla="*/ 3943350 w 3943807"/>
                      <a:gd name="connsiteY8" fmla="*/ 781599 h 1294271"/>
                      <a:gd name="connsiteX9" fmla="*/ 3486785 w 3943807"/>
                      <a:gd name="connsiteY9" fmla="*/ 443144 h 1294271"/>
                      <a:gd name="connsiteX10" fmla="*/ 2703830 w 3943807"/>
                      <a:gd name="connsiteY10" fmla="*/ 286934 h 1294271"/>
                      <a:gd name="connsiteX11" fmla="*/ 2449830 w 3943807"/>
                      <a:gd name="connsiteY11" fmla="*/ 166284 h 1294271"/>
                      <a:gd name="connsiteX12" fmla="*/ 1554480 w 3943807"/>
                      <a:gd name="connsiteY12" fmla="*/ 23409 h 1294271"/>
                      <a:gd name="connsiteX13" fmla="*/ 767715 w 3943807"/>
                      <a:gd name="connsiteY13" fmla="*/ 10074 h 1294271"/>
                      <a:gd name="connsiteX14" fmla="*/ 9525 w 3943807"/>
                      <a:gd name="connsiteY14" fmla="*/ 124374 h 1294271"/>
                      <a:gd name="connsiteX0" fmla="*/ 0 w 3943430"/>
                      <a:gd name="connsiteY0" fmla="*/ 1128309 h 1294271"/>
                      <a:gd name="connsiteX1" fmla="*/ 662940 w 3943430"/>
                      <a:gd name="connsiteY1" fmla="*/ 1246419 h 1294271"/>
                      <a:gd name="connsiteX2" fmla="*/ 1383030 w 3943430"/>
                      <a:gd name="connsiteY2" fmla="*/ 1292139 h 1294271"/>
                      <a:gd name="connsiteX3" fmla="*/ 2080260 w 3943430"/>
                      <a:gd name="connsiteY3" fmla="*/ 1284519 h 1294271"/>
                      <a:gd name="connsiteX4" fmla="*/ 2372360 w 3943430"/>
                      <a:gd name="connsiteY4" fmla="*/ 1264834 h 1294271"/>
                      <a:gd name="connsiteX5" fmla="*/ 2549525 w 3943430"/>
                      <a:gd name="connsiteY5" fmla="*/ 1172124 h 1294271"/>
                      <a:gd name="connsiteX6" fmla="*/ 3041650 w 3943430"/>
                      <a:gd name="connsiteY6" fmla="*/ 1125769 h 1294271"/>
                      <a:gd name="connsiteX7" fmla="*/ 3683635 w 3943430"/>
                      <a:gd name="connsiteY7" fmla="*/ 1020994 h 1294271"/>
                      <a:gd name="connsiteX8" fmla="*/ 3943350 w 3943430"/>
                      <a:gd name="connsiteY8" fmla="*/ 781599 h 1294271"/>
                      <a:gd name="connsiteX9" fmla="*/ 3486785 w 3943430"/>
                      <a:gd name="connsiteY9" fmla="*/ 443144 h 1294271"/>
                      <a:gd name="connsiteX10" fmla="*/ 2703830 w 3943430"/>
                      <a:gd name="connsiteY10" fmla="*/ 286934 h 1294271"/>
                      <a:gd name="connsiteX11" fmla="*/ 2449830 w 3943430"/>
                      <a:gd name="connsiteY11" fmla="*/ 166284 h 1294271"/>
                      <a:gd name="connsiteX12" fmla="*/ 1554480 w 3943430"/>
                      <a:gd name="connsiteY12" fmla="*/ 23409 h 1294271"/>
                      <a:gd name="connsiteX13" fmla="*/ 767715 w 3943430"/>
                      <a:gd name="connsiteY13" fmla="*/ 10074 h 1294271"/>
                      <a:gd name="connsiteX14" fmla="*/ 9525 w 3943430"/>
                      <a:gd name="connsiteY14" fmla="*/ 124374 h 1294271"/>
                      <a:gd name="connsiteX0" fmla="*/ 0 w 3943524"/>
                      <a:gd name="connsiteY0" fmla="*/ 1128309 h 1294271"/>
                      <a:gd name="connsiteX1" fmla="*/ 662940 w 3943524"/>
                      <a:gd name="connsiteY1" fmla="*/ 1246419 h 1294271"/>
                      <a:gd name="connsiteX2" fmla="*/ 1383030 w 3943524"/>
                      <a:gd name="connsiteY2" fmla="*/ 1292139 h 1294271"/>
                      <a:gd name="connsiteX3" fmla="*/ 2080260 w 3943524"/>
                      <a:gd name="connsiteY3" fmla="*/ 1284519 h 1294271"/>
                      <a:gd name="connsiteX4" fmla="*/ 2372360 w 3943524"/>
                      <a:gd name="connsiteY4" fmla="*/ 1264834 h 1294271"/>
                      <a:gd name="connsiteX5" fmla="*/ 2549525 w 3943524"/>
                      <a:gd name="connsiteY5" fmla="*/ 1172124 h 1294271"/>
                      <a:gd name="connsiteX6" fmla="*/ 3041650 w 3943524"/>
                      <a:gd name="connsiteY6" fmla="*/ 1125769 h 1294271"/>
                      <a:gd name="connsiteX7" fmla="*/ 3683635 w 3943524"/>
                      <a:gd name="connsiteY7" fmla="*/ 1020994 h 1294271"/>
                      <a:gd name="connsiteX8" fmla="*/ 3943350 w 3943524"/>
                      <a:gd name="connsiteY8" fmla="*/ 781599 h 1294271"/>
                      <a:gd name="connsiteX9" fmla="*/ 3486785 w 3943524"/>
                      <a:gd name="connsiteY9" fmla="*/ 443144 h 1294271"/>
                      <a:gd name="connsiteX10" fmla="*/ 2703830 w 3943524"/>
                      <a:gd name="connsiteY10" fmla="*/ 286934 h 1294271"/>
                      <a:gd name="connsiteX11" fmla="*/ 2449830 w 3943524"/>
                      <a:gd name="connsiteY11" fmla="*/ 166284 h 1294271"/>
                      <a:gd name="connsiteX12" fmla="*/ 1554480 w 3943524"/>
                      <a:gd name="connsiteY12" fmla="*/ 23409 h 1294271"/>
                      <a:gd name="connsiteX13" fmla="*/ 767715 w 3943524"/>
                      <a:gd name="connsiteY13" fmla="*/ 10074 h 1294271"/>
                      <a:gd name="connsiteX14" fmla="*/ 9525 w 3943524"/>
                      <a:gd name="connsiteY14" fmla="*/ 124374 h 1294271"/>
                      <a:gd name="connsiteX0" fmla="*/ 1677035 w 5620559"/>
                      <a:gd name="connsiteY0" fmla="*/ 1128309 h 1294271"/>
                      <a:gd name="connsiteX1" fmla="*/ 2339975 w 5620559"/>
                      <a:gd name="connsiteY1" fmla="*/ 1246419 h 1294271"/>
                      <a:gd name="connsiteX2" fmla="*/ 3060065 w 5620559"/>
                      <a:gd name="connsiteY2" fmla="*/ 1292139 h 1294271"/>
                      <a:gd name="connsiteX3" fmla="*/ 3757295 w 5620559"/>
                      <a:gd name="connsiteY3" fmla="*/ 1284519 h 1294271"/>
                      <a:gd name="connsiteX4" fmla="*/ 4049395 w 5620559"/>
                      <a:gd name="connsiteY4" fmla="*/ 1264834 h 1294271"/>
                      <a:gd name="connsiteX5" fmla="*/ 4226560 w 5620559"/>
                      <a:gd name="connsiteY5" fmla="*/ 1172124 h 1294271"/>
                      <a:gd name="connsiteX6" fmla="*/ 4718685 w 5620559"/>
                      <a:gd name="connsiteY6" fmla="*/ 1125769 h 1294271"/>
                      <a:gd name="connsiteX7" fmla="*/ 5360670 w 5620559"/>
                      <a:gd name="connsiteY7" fmla="*/ 1020994 h 1294271"/>
                      <a:gd name="connsiteX8" fmla="*/ 5620385 w 5620559"/>
                      <a:gd name="connsiteY8" fmla="*/ 781599 h 1294271"/>
                      <a:gd name="connsiteX9" fmla="*/ 5163820 w 5620559"/>
                      <a:gd name="connsiteY9" fmla="*/ 443144 h 1294271"/>
                      <a:gd name="connsiteX10" fmla="*/ 4380865 w 5620559"/>
                      <a:gd name="connsiteY10" fmla="*/ 286934 h 1294271"/>
                      <a:gd name="connsiteX11" fmla="*/ 4126865 w 5620559"/>
                      <a:gd name="connsiteY11" fmla="*/ 166284 h 1294271"/>
                      <a:gd name="connsiteX12" fmla="*/ 3231515 w 5620559"/>
                      <a:gd name="connsiteY12" fmla="*/ 23409 h 1294271"/>
                      <a:gd name="connsiteX13" fmla="*/ 2444750 w 5620559"/>
                      <a:gd name="connsiteY13" fmla="*/ 10074 h 1294271"/>
                      <a:gd name="connsiteX14" fmla="*/ 0 w 5620559"/>
                      <a:gd name="connsiteY14" fmla="*/ 363134 h 1294271"/>
                      <a:gd name="connsiteX0" fmla="*/ 56515 w 5620559"/>
                      <a:gd name="connsiteY0" fmla="*/ 630469 h 1308776"/>
                      <a:gd name="connsiteX1" fmla="*/ 2339975 w 5620559"/>
                      <a:gd name="connsiteY1" fmla="*/ 1246419 h 1308776"/>
                      <a:gd name="connsiteX2" fmla="*/ 3060065 w 5620559"/>
                      <a:gd name="connsiteY2" fmla="*/ 1292139 h 1308776"/>
                      <a:gd name="connsiteX3" fmla="*/ 3757295 w 5620559"/>
                      <a:gd name="connsiteY3" fmla="*/ 1284519 h 1308776"/>
                      <a:gd name="connsiteX4" fmla="*/ 4049395 w 5620559"/>
                      <a:gd name="connsiteY4" fmla="*/ 1264834 h 1308776"/>
                      <a:gd name="connsiteX5" fmla="*/ 4226560 w 5620559"/>
                      <a:gd name="connsiteY5" fmla="*/ 1172124 h 1308776"/>
                      <a:gd name="connsiteX6" fmla="*/ 4718685 w 5620559"/>
                      <a:gd name="connsiteY6" fmla="*/ 1125769 h 1308776"/>
                      <a:gd name="connsiteX7" fmla="*/ 5360670 w 5620559"/>
                      <a:gd name="connsiteY7" fmla="*/ 1020994 h 1308776"/>
                      <a:gd name="connsiteX8" fmla="*/ 5620385 w 5620559"/>
                      <a:gd name="connsiteY8" fmla="*/ 781599 h 1308776"/>
                      <a:gd name="connsiteX9" fmla="*/ 5163820 w 5620559"/>
                      <a:gd name="connsiteY9" fmla="*/ 443144 h 1308776"/>
                      <a:gd name="connsiteX10" fmla="*/ 4380865 w 5620559"/>
                      <a:gd name="connsiteY10" fmla="*/ 286934 h 1308776"/>
                      <a:gd name="connsiteX11" fmla="*/ 4126865 w 5620559"/>
                      <a:gd name="connsiteY11" fmla="*/ 166284 h 1308776"/>
                      <a:gd name="connsiteX12" fmla="*/ 3231515 w 5620559"/>
                      <a:gd name="connsiteY12" fmla="*/ 23409 h 1308776"/>
                      <a:gd name="connsiteX13" fmla="*/ 2444750 w 5620559"/>
                      <a:gd name="connsiteY13" fmla="*/ 10074 h 1308776"/>
                      <a:gd name="connsiteX14" fmla="*/ 0 w 5620559"/>
                      <a:gd name="connsiteY14" fmla="*/ 363134 h 1308776"/>
                      <a:gd name="connsiteX0" fmla="*/ 56515 w 5620559"/>
                      <a:gd name="connsiteY0" fmla="*/ 630577 h 1308884"/>
                      <a:gd name="connsiteX1" fmla="*/ 2339975 w 5620559"/>
                      <a:gd name="connsiteY1" fmla="*/ 1246527 h 1308884"/>
                      <a:gd name="connsiteX2" fmla="*/ 3060065 w 5620559"/>
                      <a:gd name="connsiteY2" fmla="*/ 1292247 h 1308884"/>
                      <a:gd name="connsiteX3" fmla="*/ 3757295 w 5620559"/>
                      <a:gd name="connsiteY3" fmla="*/ 1284627 h 1308884"/>
                      <a:gd name="connsiteX4" fmla="*/ 4049395 w 5620559"/>
                      <a:gd name="connsiteY4" fmla="*/ 1264942 h 1308884"/>
                      <a:gd name="connsiteX5" fmla="*/ 4226560 w 5620559"/>
                      <a:gd name="connsiteY5" fmla="*/ 1172232 h 1308884"/>
                      <a:gd name="connsiteX6" fmla="*/ 4718685 w 5620559"/>
                      <a:gd name="connsiteY6" fmla="*/ 1125877 h 1308884"/>
                      <a:gd name="connsiteX7" fmla="*/ 5360670 w 5620559"/>
                      <a:gd name="connsiteY7" fmla="*/ 1021102 h 1308884"/>
                      <a:gd name="connsiteX8" fmla="*/ 5620385 w 5620559"/>
                      <a:gd name="connsiteY8" fmla="*/ 781707 h 1308884"/>
                      <a:gd name="connsiteX9" fmla="*/ 5163820 w 5620559"/>
                      <a:gd name="connsiteY9" fmla="*/ 443252 h 1308884"/>
                      <a:gd name="connsiteX10" fmla="*/ 4380865 w 5620559"/>
                      <a:gd name="connsiteY10" fmla="*/ 287042 h 1308884"/>
                      <a:gd name="connsiteX11" fmla="*/ 4126865 w 5620559"/>
                      <a:gd name="connsiteY11" fmla="*/ 166392 h 1308884"/>
                      <a:gd name="connsiteX12" fmla="*/ 3231515 w 5620559"/>
                      <a:gd name="connsiteY12" fmla="*/ 23517 h 1308884"/>
                      <a:gd name="connsiteX13" fmla="*/ 2444750 w 5620559"/>
                      <a:gd name="connsiteY13" fmla="*/ 10182 h 1308884"/>
                      <a:gd name="connsiteX14" fmla="*/ 1422085 w 5620559"/>
                      <a:gd name="connsiteY14" fmla="*/ 120910 h 1308884"/>
                      <a:gd name="connsiteX15" fmla="*/ 0 w 5620559"/>
                      <a:gd name="connsiteY15" fmla="*/ 363242 h 1308884"/>
                      <a:gd name="connsiteX0" fmla="*/ 56515 w 5620559"/>
                      <a:gd name="connsiteY0" fmla="*/ 630577 h 1294379"/>
                      <a:gd name="connsiteX1" fmla="*/ 1366205 w 5620559"/>
                      <a:gd name="connsiteY1" fmla="*/ 1040390 h 1294379"/>
                      <a:gd name="connsiteX2" fmla="*/ 2339975 w 5620559"/>
                      <a:gd name="connsiteY2" fmla="*/ 1246527 h 1294379"/>
                      <a:gd name="connsiteX3" fmla="*/ 3060065 w 5620559"/>
                      <a:gd name="connsiteY3" fmla="*/ 1292247 h 1294379"/>
                      <a:gd name="connsiteX4" fmla="*/ 3757295 w 5620559"/>
                      <a:gd name="connsiteY4" fmla="*/ 1284627 h 1294379"/>
                      <a:gd name="connsiteX5" fmla="*/ 4049395 w 5620559"/>
                      <a:gd name="connsiteY5" fmla="*/ 1264942 h 1294379"/>
                      <a:gd name="connsiteX6" fmla="*/ 4226560 w 5620559"/>
                      <a:gd name="connsiteY6" fmla="*/ 1172232 h 1294379"/>
                      <a:gd name="connsiteX7" fmla="*/ 4718685 w 5620559"/>
                      <a:gd name="connsiteY7" fmla="*/ 1125877 h 1294379"/>
                      <a:gd name="connsiteX8" fmla="*/ 5360670 w 5620559"/>
                      <a:gd name="connsiteY8" fmla="*/ 1021102 h 1294379"/>
                      <a:gd name="connsiteX9" fmla="*/ 5620385 w 5620559"/>
                      <a:gd name="connsiteY9" fmla="*/ 781707 h 1294379"/>
                      <a:gd name="connsiteX10" fmla="*/ 5163820 w 5620559"/>
                      <a:gd name="connsiteY10" fmla="*/ 443252 h 1294379"/>
                      <a:gd name="connsiteX11" fmla="*/ 4380865 w 5620559"/>
                      <a:gd name="connsiteY11" fmla="*/ 287042 h 1294379"/>
                      <a:gd name="connsiteX12" fmla="*/ 4126865 w 5620559"/>
                      <a:gd name="connsiteY12" fmla="*/ 166392 h 1294379"/>
                      <a:gd name="connsiteX13" fmla="*/ 3231515 w 5620559"/>
                      <a:gd name="connsiteY13" fmla="*/ 23517 h 1294379"/>
                      <a:gd name="connsiteX14" fmla="*/ 2444750 w 5620559"/>
                      <a:gd name="connsiteY14" fmla="*/ 10182 h 1294379"/>
                      <a:gd name="connsiteX15" fmla="*/ 1422085 w 5620559"/>
                      <a:gd name="connsiteY15" fmla="*/ 120910 h 1294379"/>
                      <a:gd name="connsiteX16" fmla="*/ 0 w 5620559"/>
                      <a:gd name="connsiteY16" fmla="*/ 363242 h 1294379"/>
                      <a:gd name="connsiteX0" fmla="*/ 56515 w 5620559"/>
                      <a:gd name="connsiteY0" fmla="*/ 630577 h 1294379"/>
                      <a:gd name="connsiteX1" fmla="*/ 1366205 w 5620559"/>
                      <a:gd name="connsiteY1" fmla="*/ 1040390 h 1294379"/>
                      <a:gd name="connsiteX2" fmla="*/ 2339975 w 5620559"/>
                      <a:gd name="connsiteY2" fmla="*/ 1246527 h 1294379"/>
                      <a:gd name="connsiteX3" fmla="*/ 3060065 w 5620559"/>
                      <a:gd name="connsiteY3" fmla="*/ 1292247 h 1294379"/>
                      <a:gd name="connsiteX4" fmla="*/ 3757295 w 5620559"/>
                      <a:gd name="connsiteY4" fmla="*/ 1284627 h 1294379"/>
                      <a:gd name="connsiteX5" fmla="*/ 4049395 w 5620559"/>
                      <a:gd name="connsiteY5" fmla="*/ 1264942 h 1294379"/>
                      <a:gd name="connsiteX6" fmla="*/ 4226560 w 5620559"/>
                      <a:gd name="connsiteY6" fmla="*/ 1172232 h 1294379"/>
                      <a:gd name="connsiteX7" fmla="*/ 4718685 w 5620559"/>
                      <a:gd name="connsiteY7" fmla="*/ 1125877 h 1294379"/>
                      <a:gd name="connsiteX8" fmla="*/ 5360670 w 5620559"/>
                      <a:gd name="connsiteY8" fmla="*/ 1021102 h 1294379"/>
                      <a:gd name="connsiteX9" fmla="*/ 5620385 w 5620559"/>
                      <a:gd name="connsiteY9" fmla="*/ 781707 h 1294379"/>
                      <a:gd name="connsiteX10" fmla="*/ 5163820 w 5620559"/>
                      <a:gd name="connsiteY10" fmla="*/ 443252 h 1294379"/>
                      <a:gd name="connsiteX11" fmla="*/ 4380865 w 5620559"/>
                      <a:gd name="connsiteY11" fmla="*/ 287042 h 1294379"/>
                      <a:gd name="connsiteX12" fmla="*/ 4126865 w 5620559"/>
                      <a:gd name="connsiteY12" fmla="*/ 166392 h 1294379"/>
                      <a:gd name="connsiteX13" fmla="*/ 3231515 w 5620559"/>
                      <a:gd name="connsiteY13" fmla="*/ 23517 h 1294379"/>
                      <a:gd name="connsiteX14" fmla="*/ 2444750 w 5620559"/>
                      <a:gd name="connsiteY14" fmla="*/ 10182 h 1294379"/>
                      <a:gd name="connsiteX15" fmla="*/ 1422085 w 5620559"/>
                      <a:gd name="connsiteY15" fmla="*/ 120910 h 1294379"/>
                      <a:gd name="connsiteX16" fmla="*/ 0 w 5620559"/>
                      <a:gd name="connsiteY16" fmla="*/ 36324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0 w 5925359"/>
                      <a:gd name="connsiteY16" fmla="*/ 35816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441645 w 5925359"/>
                      <a:gd name="connsiteY16" fmla="*/ 319031 h 1294379"/>
                      <a:gd name="connsiteX17" fmla="*/ 0 w 5925359"/>
                      <a:gd name="connsiteY17" fmla="*/ 35816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441645 w 5925359"/>
                      <a:gd name="connsiteY16" fmla="*/ 319031 h 1294379"/>
                      <a:gd name="connsiteX17" fmla="*/ 131765 w 5925359"/>
                      <a:gd name="connsiteY17" fmla="*/ 349511 h 1294379"/>
                      <a:gd name="connsiteX18" fmla="*/ 0 w 5925359"/>
                      <a:gd name="connsiteY18" fmla="*/ 358162 h 1294379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21888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21888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0 w 7012479"/>
                      <a:gd name="connsiteY19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0 w 7012479"/>
                      <a:gd name="connsiteY20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309565 w 7012479"/>
                      <a:gd name="connsiteY20" fmla="*/ 77709 h 2043657"/>
                      <a:gd name="connsiteX21" fmla="*/ 0 w 7012479"/>
                      <a:gd name="connsiteY21" fmla="*/ 0 h 2043657"/>
                      <a:gd name="connsiteX0" fmla="*/ 864235 w 7012479"/>
                      <a:gd name="connsiteY0" fmla="*/ 134937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309565 w 7012479"/>
                      <a:gd name="connsiteY20" fmla="*/ 77709 h 2043657"/>
                      <a:gd name="connsiteX21" fmla="*/ 0 w 7012479"/>
                      <a:gd name="connsiteY21" fmla="*/ 0 h 2043657"/>
                      <a:gd name="connsiteX0" fmla="*/ 864235 w 7012479"/>
                      <a:gd name="connsiteY0" fmla="*/ 1349375 h 2043657"/>
                      <a:gd name="connsiteX1" fmla="*/ 1061405 w 7012479"/>
                      <a:gd name="connsiteY1" fmla="*/ 1368029 h 2043657"/>
                      <a:gd name="connsiteX2" fmla="*/ 2758125 w 7012479"/>
                      <a:gd name="connsiteY2" fmla="*/ 1789668 h 2043657"/>
                      <a:gd name="connsiteX3" fmla="*/ 3731895 w 7012479"/>
                      <a:gd name="connsiteY3" fmla="*/ 1995805 h 2043657"/>
                      <a:gd name="connsiteX4" fmla="*/ 4451985 w 7012479"/>
                      <a:gd name="connsiteY4" fmla="*/ 2041525 h 2043657"/>
                      <a:gd name="connsiteX5" fmla="*/ 5149215 w 7012479"/>
                      <a:gd name="connsiteY5" fmla="*/ 2033905 h 2043657"/>
                      <a:gd name="connsiteX6" fmla="*/ 5441315 w 7012479"/>
                      <a:gd name="connsiteY6" fmla="*/ 2014220 h 2043657"/>
                      <a:gd name="connsiteX7" fmla="*/ 5618480 w 7012479"/>
                      <a:gd name="connsiteY7" fmla="*/ 1921510 h 2043657"/>
                      <a:gd name="connsiteX8" fmla="*/ 6110605 w 7012479"/>
                      <a:gd name="connsiteY8" fmla="*/ 1875155 h 2043657"/>
                      <a:gd name="connsiteX9" fmla="*/ 6752590 w 7012479"/>
                      <a:gd name="connsiteY9" fmla="*/ 1770380 h 2043657"/>
                      <a:gd name="connsiteX10" fmla="*/ 7012305 w 7012479"/>
                      <a:gd name="connsiteY10" fmla="*/ 1530985 h 2043657"/>
                      <a:gd name="connsiteX11" fmla="*/ 6555740 w 7012479"/>
                      <a:gd name="connsiteY11" fmla="*/ 1192530 h 2043657"/>
                      <a:gd name="connsiteX12" fmla="*/ 5772785 w 7012479"/>
                      <a:gd name="connsiteY12" fmla="*/ 1036320 h 2043657"/>
                      <a:gd name="connsiteX13" fmla="*/ 5518785 w 7012479"/>
                      <a:gd name="connsiteY13" fmla="*/ 915670 h 2043657"/>
                      <a:gd name="connsiteX14" fmla="*/ 4623435 w 7012479"/>
                      <a:gd name="connsiteY14" fmla="*/ 772795 h 2043657"/>
                      <a:gd name="connsiteX15" fmla="*/ 3836670 w 7012479"/>
                      <a:gd name="connsiteY15" fmla="*/ 759460 h 2043657"/>
                      <a:gd name="connsiteX16" fmla="*/ 2814005 w 7012479"/>
                      <a:gd name="connsiteY16" fmla="*/ 870188 h 2043657"/>
                      <a:gd name="connsiteX17" fmla="*/ 1528765 w 7012479"/>
                      <a:gd name="connsiteY17" fmla="*/ 1068309 h 2043657"/>
                      <a:gd name="connsiteX18" fmla="*/ 1036005 w 7012479"/>
                      <a:gd name="connsiteY18" fmla="*/ 1098789 h 2043657"/>
                      <a:gd name="connsiteX19" fmla="*/ 827725 w 7012479"/>
                      <a:gd name="connsiteY19" fmla="*/ 677149 h 2043657"/>
                      <a:gd name="connsiteX20" fmla="*/ 599125 w 7012479"/>
                      <a:gd name="connsiteY20" fmla="*/ 265669 h 2043657"/>
                      <a:gd name="connsiteX21" fmla="*/ 309565 w 7012479"/>
                      <a:gd name="connsiteY21" fmla="*/ 77709 h 2043657"/>
                      <a:gd name="connsiteX22" fmla="*/ 0 w 7012479"/>
                      <a:gd name="connsiteY22" fmla="*/ 0 h 2043657"/>
                      <a:gd name="connsiteX0" fmla="*/ 0 w 7037244"/>
                      <a:gd name="connsiteY0" fmla="*/ 2253615 h 2253749"/>
                      <a:gd name="connsiteX1" fmla="*/ 1086170 w 7037244"/>
                      <a:gd name="connsiteY1" fmla="*/ 1368029 h 2253749"/>
                      <a:gd name="connsiteX2" fmla="*/ 2782890 w 7037244"/>
                      <a:gd name="connsiteY2" fmla="*/ 1789668 h 2253749"/>
                      <a:gd name="connsiteX3" fmla="*/ 3756660 w 7037244"/>
                      <a:gd name="connsiteY3" fmla="*/ 1995805 h 2253749"/>
                      <a:gd name="connsiteX4" fmla="*/ 4476750 w 7037244"/>
                      <a:gd name="connsiteY4" fmla="*/ 2041525 h 2253749"/>
                      <a:gd name="connsiteX5" fmla="*/ 5173980 w 7037244"/>
                      <a:gd name="connsiteY5" fmla="*/ 2033905 h 2253749"/>
                      <a:gd name="connsiteX6" fmla="*/ 5466080 w 7037244"/>
                      <a:gd name="connsiteY6" fmla="*/ 2014220 h 2253749"/>
                      <a:gd name="connsiteX7" fmla="*/ 5643245 w 7037244"/>
                      <a:gd name="connsiteY7" fmla="*/ 1921510 h 2253749"/>
                      <a:gd name="connsiteX8" fmla="*/ 6135370 w 7037244"/>
                      <a:gd name="connsiteY8" fmla="*/ 1875155 h 2253749"/>
                      <a:gd name="connsiteX9" fmla="*/ 6777355 w 7037244"/>
                      <a:gd name="connsiteY9" fmla="*/ 1770380 h 2253749"/>
                      <a:gd name="connsiteX10" fmla="*/ 7037070 w 7037244"/>
                      <a:gd name="connsiteY10" fmla="*/ 1530985 h 2253749"/>
                      <a:gd name="connsiteX11" fmla="*/ 6580505 w 7037244"/>
                      <a:gd name="connsiteY11" fmla="*/ 1192530 h 2253749"/>
                      <a:gd name="connsiteX12" fmla="*/ 5797550 w 7037244"/>
                      <a:gd name="connsiteY12" fmla="*/ 1036320 h 2253749"/>
                      <a:gd name="connsiteX13" fmla="*/ 5543550 w 7037244"/>
                      <a:gd name="connsiteY13" fmla="*/ 915670 h 2253749"/>
                      <a:gd name="connsiteX14" fmla="*/ 4648200 w 7037244"/>
                      <a:gd name="connsiteY14" fmla="*/ 772795 h 2253749"/>
                      <a:gd name="connsiteX15" fmla="*/ 3861435 w 7037244"/>
                      <a:gd name="connsiteY15" fmla="*/ 759460 h 2253749"/>
                      <a:gd name="connsiteX16" fmla="*/ 2838770 w 7037244"/>
                      <a:gd name="connsiteY16" fmla="*/ 870188 h 2253749"/>
                      <a:gd name="connsiteX17" fmla="*/ 1553530 w 7037244"/>
                      <a:gd name="connsiteY17" fmla="*/ 1068309 h 2253749"/>
                      <a:gd name="connsiteX18" fmla="*/ 1060770 w 7037244"/>
                      <a:gd name="connsiteY18" fmla="*/ 1098789 h 2253749"/>
                      <a:gd name="connsiteX19" fmla="*/ 852490 w 7037244"/>
                      <a:gd name="connsiteY19" fmla="*/ 677149 h 2253749"/>
                      <a:gd name="connsiteX20" fmla="*/ 623890 w 7037244"/>
                      <a:gd name="connsiteY20" fmla="*/ 265669 h 2253749"/>
                      <a:gd name="connsiteX21" fmla="*/ 334330 w 7037244"/>
                      <a:gd name="connsiteY21" fmla="*/ 77709 h 2253749"/>
                      <a:gd name="connsiteX22" fmla="*/ 24765 w 7037244"/>
                      <a:gd name="connsiteY22" fmla="*/ 0 h 2253749"/>
                      <a:gd name="connsiteX0" fmla="*/ 0 w 7037244"/>
                      <a:gd name="connsiteY0" fmla="*/ 2253615 h 2304127"/>
                      <a:gd name="connsiteX1" fmla="*/ 359730 w 7037244"/>
                      <a:gd name="connsiteY1" fmla="*/ 2246869 h 2304127"/>
                      <a:gd name="connsiteX2" fmla="*/ 1086170 w 7037244"/>
                      <a:gd name="connsiteY2" fmla="*/ 1368029 h 2304127"/>
                      <a:gd name="connsiteX3" fmla="*/ 2782890 w 7037244"/>
                      <a:gd name="connsiteY3" fmla="*/ 1789668 h 2304127"/>
                      <a:gd name="connsiteX4" fmla="*/ 3756660 w 7037244"/>
                      <a:gd name="connsiteY4" fmla="*/ 1995805 h 2304127"/>
                      <a:gd name="connsiteX5" fmla="*/ 4476750 w 7037244"/>
                      <a:gd name="connsiteY5" fmla="*/ 2041525 h 2304127"/>
                      <a:gd name="connsiteX6" fmla="*/ 5173980 w 7037244"/>
                      <a:gd name="connsiteY6" fmla="*/ 2033905 h 2304127"/>
                      <a:gd name="connsiteX7" fmla="*/ 5466080 w 7037244"/>
                      <a:gd name="connsiteY7" fmla="*/ 2014220 h 2304127"/>
                      <a:gd name="connsiteX8" fmla="*/ 5643245 w 7037244"/>
                      <a:gd name="connsiteY8" fmla="*/ 1921510 h 2304127"/>
                      <a:gd name="connsiteX9" fmla="*/ 6135370 w 7037244"/>
                      <a:gd name="connsiteY9" fmla="*/ 1875155 h 2304127"/>
                      <a:gd name="connsiteX10" fmla="*/ 6777355 w 7037244"/>
                      <a:gd name="connsiteY10" fmla="*/ 1770380 h 2304127"/>
                      <a:gd name="connsiteX11" fmla="*/ 7037070 w 7037244"/>
                      <a:gd name="connsiteY11" fmla="*/ 1530985 h 2304127"/>
                      <a:gd name="connsiteX12" fmla="*/ 6580505 w 7037244"/>
                      <a:gd name="connsiteY12" fmla="*/ 1192530 h 2304127"/>
                      <a:gd name="connsiteX13" fmla="*/ 5797550 w 7037244"/>
                      <a:gd name="connsiteY13" fmla="*/ 1036320 h 2304127"/>
                      <a:gd name="connsiteX14" fmla="*/ 5543550 w 7037244"/>
                      <a:gd name="connsiteY14" fmla="*/ 915670 h 2304127"/>
                      <a:gd name="connsiteX15" fmla="*/ 4648200 w 7037244"/>
                      <a:gd name="connsiteY15" fmla="*/ 772795 h 2304127"/>
                      <a:gd name="connsiteX16" fmla="*/ 3861435 w 7037244"/>
                      <a:gd name="connsiteY16" fmla="*/ 759460 h 2304127"/>
                      <a:gd name="connsiteX17" fmla="*/ 2838770 w 7037244"/>
                      <a:gd name="connsiteY17" fmla="*/ 870188 h 2304127"/>
                      <a:gd name="connsiteX18" fmla="*/ 1553530 w 7037244"/>
                      <a:gd name="connsiteY18" fmla="*/ 1068309 h 2304127"/>
                      <a:gd name="connsiteX19" fmla="*/ 1060770 w 7037244"/>
                      <a:gd name="connsiteY19" fmla="*/ 1098789 h 2304127"/>
                      <a:gd name="connsiteX20" fmla="*/ 852490 w 7037244"/>
                      <a:gd name="connsiteY20" fmla="*/ 677149 h 2304127"/>
                      <a:gd name="connsiteX21" fmla="*/ 623890 w 7037244"/>
                      <a:gd name="connsiteY21" fmla="*/ 265669 h 2304127"/>
                      <a:gd name="connsiteX22" fmla="*/ 334330 w 7037244"/>
                      <a:gd name="connsiteY22" fmla="*/ 77709 h 2304127"/>
                      <a:gd name="connsiteX23" fmla="*/ 24765 w 7037244"/>
                      <a:gd name="connsiteY23" fmla="*/ 0 h 2304127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1081090 w 7032164"/>
                      <a:gd name="connsiteY2" fmla="*/ 1368029 h 2316922"/>
                      <a:gd name="connsiteX3" fmla="*/ 2777810 w 7032164"/>
                      <a:gd name="connsiteY3" fmla="*/ 1789668 h 2316922"/>
                      <a:gd name="connsiteX4" fmla="*/ 3751580 w 7032164"/>
                      <a:gd name="connsiteY4" fmla="*/ 1995805 h 2316922"/>
                      <a:gd name="connsiteX5" fmla="*/ 4471670 w 7032164"/>
                      <a:gd name="connsiteY5" fmla="*/ 2041525 h 2316922"/>
                      <a:gd name="connsiteX6" fmla="*/ 5168900 w 7032164"/>
                      <a:gd name="connsiteY6" fmla="*/ 2033905 h 2316922"/>
                      <a:gd name="connsiteX7" fmla="*/ 5461000 w 7032164"/>
                      <a:gd name="connsiteY7" fmla="*/ 2014220 h 2316922"/>
                      <a:gd name="connsiteX8" fmla="*/ 5638165 w 7032164"/>
                      <a:gd name="connsiteY8" fmla="*/ 1921510 h 2316922"/>
                      <a:gd name="connsiteX9" fmla="*/ 6130290 w 7032164"/>
                      <a:gd name="connsiteY9" fmla="*/ 1875155 h 2316922"/>
                      <a:gd name="connsiteX10" fmla="*/ 6772275 w 7032164"/>
                      <a:gd name="connsiteY10" fmla="*/ 1770380 h 2316922"/>
                      <a:gd name="connsiteX11" fmla="*/ 7031990 w 7032164"/>
                      <a:gd name="connsiteY11" fmla="*/ 1530985 h 2316922"/>
                      <a:gd name="connsiteX12" fmla="*/ 6575425 w 7032164"/>
                      <a:gd name="connsiteY12" fmla="*/ 1192530 h 2316922"/>
                      <a:gd name="connsiteX13" fmla="*/ 5792470 w 7032164"/>
                      <a:gd name="connsiteY13" fmla="*/ 1036320 h 2316922"/>
                      <a:gd name="connsiteX14" fmla="*/ 5538470 w 7032164"/>
                      <a:gd name="connsiteY14" fmla="*/ 915670 h 2316922"/>
                      <a:gd name="connsiteX15" fmla="*/ 4643120 w 7032164"/>
                      <a:gd name="connsiteY15" fmla="*/ 772795 h 2316922"/>
                      <a:gd name="connsiteX16" fmla="*/ 3856355 w 7032164"/>
                      <a:gd name="connsiteY16" fmla="*/ 759460 h 2316922"/>
                      <a:gd name="connsiteX17" fmla="*/ 2833690 w 7032164"/>
                      <a:gd name="connsiteY17" fmla="*/ 870188 h 2316922"/>
                      <a:gd name="connsiteX18" fmla="*/ 1548450 w 7032164"/>
                      <a:gd name="connsiteY18" fmla="*/ 1068309 h 2316922"/>
                      <a:gd name="connsiteX19" fmla="*/ 1055690 w 7032164"/>
                      <a:gd name="connsiteY19" fmla="*/ 1098789 h 2316922"/>
                      <a:gd name="connsiteX20" fmla="*/ 847410 w 7032164"/>
                      <a:gd name="connsiteY20" fmla="*/ 677149 h 2316922"/>
                      <a:gd name="connsiteX21" fmla="*/ 618810 w 7032164"/>
                      <a:gd name="connsiteY21" fmla="*/ 265669 h 2316922"/>
                      <a:gd name="connsiteX22" fmla="*/ 329250 w 7032164"/>
                      <a:gd name="connsiteY22" fmla="*/ 77709 h 2316922"/>
                      <a:gd name="connsiteX23" fmla="*/ 19685 w 7032164"/>
                      <a:gd name="connsiteY23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81090 w 7032164"/>
                      <a:gd name="connsiteY3" fmla="*/ 1368029 h 2316922"/>
                      <a:gd name="connsiteX4" fmla="*/ 2777810 w 7032164"/>
                      <a:gd name="connsiteY4" fmla="*/ 1789668 h 2316922"/>
                      <a:gd name="connsiteX5" fmla="*/ 3751580 w 7032164"/>
                      <a:gd name="connsiteY5" fmla="*/ 1995805 h 2316922"/>
                      <a:gd name="connsiteX6" fmla="*/ 4471670 w 7032164"/>
                      <a:gd name="connsiteY6" fmla="*/ 2041525 h 2316922"/>
                      <a:gd name="connsiteX7" fmla="*/ 5168900 w 7032164"/>
                      <a:gd name="connsiteY7" fmla="*/ 2033905 h 2316922"/>
                      <a:gd name="connsiteX8" fmla="*/ 5461000 w 7032164"/>
                      <a:gd name="connsiteY8" fmla="*/ 2014220 h 2316922"/>
                      <a:gd name="connsiteX9" fmla="*/ 5638165 w 7032164"/>
                      <a:gd name="connsiteY9" fmla="*/ 1921510 h 2316922"/>
                      <a:gd name="connsiteX10" fmla="*/ 6130290 w 7032164"/>
                      <a:gd name="connsiteY10" fmla="*/ 1875155 h 2316922"/>
                      <a:gd name="connsiteX11" fmla="*/ 6772275 w 7032164"/>
                      <a:gd name="connsiteY11" fmla="*/ 1770380 h 2316922"/>
                      <a:gd name="connsiteX12" fmla="*/ 7031990 w 7032164"/>
                      <a:gd name="connsiteY12" fmla="*/ 1530985 h 2316922"/>
                      <a:gd name="connsiteX13" fmla="*/ 6575425 w 7032164"/>
                      <a:gd name="connsiteY13" fmla="*/ 1192530 h 2316922"/>
                      <a:gd name="connsiteX14" fmla="*/ 5792470 w 7032164"/>
                      <a:gd name="connsiteY14" fmla="*/ 1036320 h 2316922"/>
                      <a:gd name="connsiteX15" fmla="*/ 5538470 w 7032164"/>
                      <a:gd name="connsiteY15" fmla="*/ 915670 h 2316922"/>
                      <a:gd name="connsiteX16" fmla="*/ 4643120 w 7032164"/>
                      <a:gd name="connsiteY16" fmla="*/ 772795 h 2316922"/>
                      <a:gd name="connsiteX17" fmla="*/ 3856355 w 7032164"/>
                      <a:gd name="connsiteY17" fmla="*/ 759460 h 2316922"/>
                      <a:gd name="connsiteX18" fmla="*/ 2833690 w 7032164"/>
                      <a:gd name="connsiteY18" fmla="*/ 870188 h 2316922"/>
                      <a:gd name="connsiteX19" fmla="*/ 1548450 w 7032164"/>
                      <a:gd name="connsiteY19" fmla="*/ 1068309 h 2316922"/>
                      <a:gd name="connsiteX20" fmla="*/ 1055690 w 7032164"/>
                      <a:gd name="connsiteY20" fmla="*/ 1098789 h 2316922"/>
                      <a:gd name="connsiteX21" fmla="*/ 847410 w 7032164"/>
                      <a:gd name="connsiteY21" fmla="*/ 677149 h 2316922"/>
                      <a:gd name="connsiteX22" fmla="*/ 618810 w 7032164"/>
                      <a:gd name="connsiteY22" fmla="*/ 265669 h 2316922"/>
                      <a:gd name="connsiteX23" fmla="*/ 329250 w 7032164"/>
                      <a:gd name="connsiteY23" fmla="*/ 77709 h 2316922"/>
                      <a:gd name="connsiteX24" fmla="*/ 19685 w 7032164"/>
                      <a:gd name="connsiteY24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750890 w 7032164"/>
                      <a:gd name="connsiteY3" fmla="*/ 1591548 h 2316922"/>
                      <a:gd name="connsiteX4" fmla="*/ 1081090 w 7032164"/>
                      <a:gd name="connsiteY4" fmla="*/ 136802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750890 w 7032164"/>
                      <a:gd name="connsiteY3" fmla="*/ 159154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750890 w 7032164"/>
                      <a:gd name="connsiteY2" fmla="*/ 17337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04415"/>
                      <a:gd name="connsiteX1" fmla="*/ 466410 w 7032164"/>
                      <a:gd name="connsiteY1" fmla="*/ 2135109 h 2304415"/>
                      <a:gd name="connsiteX2" fmla="*/ 750890 w 7032164"/>
                      <a:gd name="connsiteY2" fmla="*/ 1733788 h 2304415"/>
                      <a:gd name="connsiteX3" fmla="*/ 1030290 w 7032164"/>
                      <a:gd name="connsiteY3" fmla="*/ 1408668 h 2304415"/>
                      <a:gd name="connsiteX4" fmla="*/ 1782130 w 7032164"/>
                      <a:gd name="connsiteY4" fmla="*/ 1525509 h 2304415"/>
                      <a:gd name="connsiteX5" fmla="*/ 2777810 w 7032164"/>
                      <a:gd name="connsiteY5" fmla="*/ 1789668 h 2304415"/>
                      <a:gd name="connsiteX6" fmla="*/ 3751580 w 7032164"/>
                      <a:gd name="connsiteY6" fmla="*/ 1995805 h 2304415"/>
                      <a:gd name="connsiteX7" fmla="*/ 4471670 w 7032164"/>
                      <a:gd name="connsiteY7" fmla="*/ 2041525 h 2304415"/>
                      <a:gd name="connsiteX8" fmla="*/ 5168900 w 7032164"/>
                      <a:gd name="connsiteY8" fmla="*/ 2033905 h 2304415"/>
                      <a:gd name="connsiteX9" fmla="*/ 5461000 w 7032164"/>
                      <a:gd name="connsiteY9" fmla="*/ 2014220 h 2304415"/>
                      <a:gd name="connsiteX10" fmla="*/ 5638165 w 7032164"/>
                      <a:gd name="connsiteY10" fmla="*/ 1921510 h 2304415"/>
                      <a:gd name="connsiteX11" fmla="*/ 6130290 w 7032164"/>
                      <a:gd name="connsiteY11" fmla="*/ 1875155 h 2304415"/>
                      <a:gd name="connsiteX12" fmla="*/ 6772275 w 7032164"/>
                      <a:gd name="connsiteY12" fmla="*/ 1770380 h 2304415"/>
                      <a:gd name="connsiteX13" fmla="*/ 7031990 w 7032164"/>
                      <a:gd name="connsiteY13" fmla="*/ 1530985 h 2304415"/>
                      <a:gd name="connsiteX14" fmla="*/ 6575425 w 7032164"/>
                      <a:gd name="connsiteY14" fmla="*/ 1192530 h 2304415"/>
                      <a:gd name="connsiteX15" fmla="*/ 5792470 w 7032164"/>
                      <a:gd name="connsiteY15" fmla="*/ 1036320 h 2304415"/>
                      <a:gd name="connsiteX16" fmla="*/ 5538470 w 7032164"/>
                      <a:gd name="connsiteY16" fmla="*/ 915670 h 2304415"/>
                      <a:gd name="connsiteX17" fmla="*/ 4643120 w 7032164"/>
                      <a:gd name="connsiteY17" fmla="*/ 772795 h 2304415"/>
                      <a:gd name="connsiteX18" fmla="*/ 3856355 w 7032164"/>
                      <a:gd name="connsiteY18" fmla="*/ 759460 h 2304415"/>
                      <a:gd name="connsiteX19" fmla="*/ 2833690 w 7032164"/>
                      <a:gd name="connsiteY19" fmla="*/ 870188 h 2304415"/>
                      <a:gd name="connsiteX20" fmla="*/ 1548450 w 7032164"/>
                      <a:gd name="connsiteY20" fmla="*/ 1068309 h 2304415"/>
                      <a:gd name="connsiteX21" fmla="*/ 1055690 w 7032164"/>
                      <a:gd name="connsiteY21" fmla="*/ 1098789 h 2304415"/>
                      <a:gd name="connsiteX22" fmla="*/ 847410 w 7032164"/>
                      <a:gd name="connsiteY22" fmla="*/ 677149 h 2304415"/>
                      <a:gd name="connsiteX23" fmla="*/ 618810 w 7032164"/>
                      <a:gd name="connsiteY23" fmla="*/ 265669 h 2304415"/>
                      <a:gd name="connsiteX24" fmla="*/ 329250 w 7032164"/>
                      <a:gd name="connsiteY24" fmla="*/ 77709 h 2304415"/>
                      <a:gd name="connsiteX25" fmla="*/ 19685 w 7032164"/>
                      <a:gd name="connsiteY25" fmla="*/ 0 h 2304415"/>
                      <a:gd name="connsiteX0" fmla="*/ 0 w 7032164"/>
                      <a:gd name="connsiteY0" fmla="*/ 2304415 h 2313159"/>
                      <a:gd name="connsiteX1" fmla="*/ 258130 w 7032164"/>
                      <a:gd name="connsiteY1" fmla="*/ 2302749 h 2313159"/>
                      <a:gd name="connsiteX2" fmla="*/ 466410 w 7032164"/>
                      <a:gd name="connsiteY2" fmla="*/ 2135109 h 2313159"/>
                      <a:gd name="connsiteX3" fmla="*/ 750890 w 7032164"/>
                      <a:gd name="connsiteY3" fmla="*/ 1733788 h 2313159"/>
                      <a:gd name="connsiteX4" fmla="*/ 1030290 w 7032164"/>
                      <a:gd name="connsiteY4" fmla="*/ 1408668 h 2313159"/>
                      <a:gd name="connsiteX5" fmla="*/ 1782130 w 7032164"/>
                      <a:gd name="connsiteY5" fmla="*/ 1525509 h 2313159"/>
                      <a:gd name="connsiteX6" fmla="*/ 2777810 w 7032164"/>
                      <a:gd name="connsiteY6" fmla="*/ 1789668 h 2313159"/>
                      <a:gd name="connsiteX7" fmla="*/ 3751580 w 7032164"/>
                      <a:gd name="connsiteY7" fmla="*/ 1995805 h 2313159"/>
                      <a:gd name="connsiteX8" fmla="*/ 4471670 w 7032164"/>
                      <a:gd name="connsiteY8" fmla="*/ 2041525 h 2313159"/>
                      <a:gd name="connsiteX9" fmla="*/ 5168900 w 7032164"/>
                      <a:gd name="connsiteY9" fmla="*/ 2033905 h 2313159"/>
                      <a:gd name="connsiteX10" fmla="*/ 5461000 w 7032164"/>
                      <a:gd name="connsiteY10" fmla="*/ 2014220 h 2313159"/>
                      <a:gd name="connsiteX11" fmla="*/ 5638165 w 7032164"/>
                      <a:gd name="connsiteY11" fmla="*/ 1921510 h 2313159"/>
                      <a:gd name="connsiteX12" fmla="*/ 6130290 w 7032164"/>
                      <a:gd name="connsiteY12" fmla="*/ 1875155 h 2313159"/>
                      <a:gd name="connsiteX13" fmla="*/ 6772275 w 7032164"/>
                      <a:gd name="connsiteY13" fmla="*/ 1770380 h 2313159"/>
                      <a:gd name="connsiteX14" fmla="*/ 7031990 w 7032164"/>
                      <a:gd name="connsiteY14" fmla="*/ 1530985 h 2313159"/>
                      <a:gd name="connsiteX15" fmla="*/ 6575425 w 7032164"/>
                      <a:gd name="connsiteY15" fmla="*/ 1192530 h 2313159"/>
                      <a:gd name="connsiteX16" fmla="*/ 5792470 w 7032164"/>
                      <a:gd name="connsiteY16" fmla="*/ 1036320 h 2313159"/>
                      <a:gd name="connsiteX17" fmla="*/ 5538470 w 7032164"/>
                      <a:gd name="connsiteY17" fmla="*/ 915670 h 2313159"/>
                      <a:gd name="connsiteX18" fmla="*/ 4643120 w 7032164"/>
                      <a:gd name="connsiteY18" fmla="*/ 772795 h 2313159"/>
                      <a:gd name="connsiteX19" fmla="*/ 3856355 w 7032164"/>
                      <a:gd name="connsiteY19" fmla="*/ 759460 h 2313159"/>
                      <a:gd name="connsiteX20" fmla="*/ 2833690 w 7032164"/>
                      <a:gd name="connsiteY20" fmla="*/ 870188 h 2313159"/>
                      <a:gd name="connsiteX21" fmla="*/ 1548450 w 7032164"/>
                      <a:gd name="connsiteY21" fmla="*/ 1068309 h 2313159"/>
                      <a:gd name="connsiteX22" fmla="*/ 1055690 w 7032164"/>
                      <a:gd name="connsiteY22" fmla="*/ 1098789 h 2313159"/>
                      <a:gd name="connsiteX23" fmla="*/ 847410 w 7032164"/>
                      <a:gd name="connsiteY23" fmla="*/ 677149 h 2313159"/>
                      <a:gd name="connsiteX24" fmla="*/ 618810 w 7032164"/>
                      <a:gd name="connsiteY24" fmla="*/ 265669 h 2313159"/>
                      <a:gd name="connsiteX25" fmla="*/ 329250 w 7032164"/>
                      <a:gd name="connsiteY25" fmla="*/ 77709 h 2313159"/>
                      <a:gd name="connsiteX26" fmla="*/ 19685 w 7032164"/>
                      <a:gd name="connsiteY26" fmla="*/ 0 h 2313159"/>
                      <a:gd name="connsiteX0" fmla="*/ 0 w 7032164"/>
                      <a:gd name="connsiteY0" fmla="*/ 2304415 h 2313159"/>
                      <a:gd name="connsiteX1" fmla="*/ 258130 w 7032164"/>
                      <a:gd name="connsiteY1" fmla="*/ 2302749 h 2313159"/>
                      <a:gd name="connsiteX2" fmla="*/ 466410 w 7032164"/>
                      <a:gd name="connsiteY2" fmla="*/ 2135109 h 2313159"/>
                      <a:gd name="connsiteX3" fmla="*/ 750890 w 7032164"/>
                      <a:gd name="connsiteY3" fmla="*/ 1733788 h 2313159"/>
                      <a:gd name="connsiteX4" fmla="*/ 1030290 w 7032164"/>
                      <a:gd name="connsiteY4" fmla="*/ 1408668 h 2313159"/>
                      <a:gd name="connsiteX5" fmla="*/ 1782130 w 7032164"/>
                      <a:gd name="connsiteY5" fmla="*/ 1525509 h 2313159"/>
                      <a:gd name="connsiteX6" fmla="*/ 2777810 w 7032164"/>
                      <a:gd name="connsiteY6" fmla="*/ 1789668 h 2313159"/>
                      <a:gd name="connsiteX7" fmla="*/ 3751580 w 7032164"/>
                      <a:gd name="connsiteY7" fmla="*/ 1995805 h 2313159"/>
                      <a:gd name="connsiteX8" fmla="*/ 4471670 w 7032164"/>
                      <a:gd name="connsiteY8" fmla="*/ 2041525 h 2313159"/>
                      <a:gd name="connsiteX9" fmla="*/ 5168900 w 7032164"/>
                      <a:gd name="connsiteY9" fmla="*/ 2033905 h 2313159"/>
                      <a:gd name="connsiteX10" fmla="*/ 5461000 w 7032164"/>
                      <a:gd name="connsiteY10" fmla="*/ 2014220 h 2313159"/>
                      <a:gd name="connsiteX11" fmla="*/ 5638165 w 7032164"/>
                      <a:gd name="connsiteY11" fmla="*/ 1921510 h 2313159"/>
                      <a:gd name="connsiteX12" fmla="*/ 6130290 w 7032164"/>
                      <a:gd name="connsiteY12" fmla="*/ 1875155 h 2313159"/>
                      <a:gd name="connsiteX13" fmla="*/ 6772275 w 7032164"/>
                      <a:gd name="connsiteY13" fmla="*/ 1770380 h 2313159"/>
                      <a:gd name="connsiteX14" fmla="*/ 7031990 w 7032164"/>
                      <a:gd name="connsiteY14" fmla="*/ 1530985 h 2313159"/>
                      <a:gd name="connsiteX15" fmla="*/ 6575425 w 7032164"/>
                      <a:gd name="connsiteY15" fmla="*/ 1192530 h 2313159"/>
                      <a:gd name="connsiteX16" fmla="*/ 5792470 w 7032164"/>
                      <a:gd name="connsiteY16" fmla="*/ 1036320 h 2313159"/>
                      <a:gd name="connsiteX17" fmla="*/ 5538470 w 7032164"/>
                      <a:gd name="connsiteY17" fmla="*/ 915670 h 2313159"/>
                      <a:gd name="connsiteX18" fmla="*/ 4643120 w 7032164"/>
                      <a:gd name="connsiteY18" fmla="*/ 772795 h 2313159"/>
                      <a:gd name="connsiteX19" fmla="*/ 3856355 w 7032164"/>
                      <a:gd name="connsiteY19" fmla="*/ 759460 h 2313159"/>
                      <a:gd name="connsiteX20" fmla="*/ 2833690 w 7032164"/>
                      <a:gd name="connsiteY20" fmla="*/ 870188 h 2313159"/>
                      <a:gd name="connsiteX21" fmla="*/ 1548450 w 7032164"/>
                      <a:gd name="connsiteY21" fmla="*/ 1068309 h 2313159"/>
                      <a:gd name="connsiteX22" fmla="*/ 1055690 w 7032164"/>
                      <a:gd name="connsiteY22" fmla="*/ 1098789 h 2313159"/>
                      <a:gd name="connsiteX23" fmla="*/ 847410 w 7032164"/>
                      <a:gd name="connsiteY23" fmla="*/ 677149 h 2313159"/>
                      <a:gd name="connsiteX24" fmla="*/ 618810 w 7032164"/>
                      <a:gd name="connsiteY24" fmla="*/ 265669 h 2313159"/>
                      <a:gd name="connsiteX25" fmla="*/ 329250 w 7032164"/>
                      <a:gd name="connsiteY25" fmla="*/ 77709 h 2313159"/>
                      <a:gd name="connsiteX26" fmla="*/ 105730 w 7032164"/>
                      <a:gd name="connsiteY26" fmla="*/ 77709 h 2313159"/>
                      <a:gd name="connsiteX27" fmla="*/ 19685 w 7032164"/>
                      <a:gd name="connsiteY27" fmla="*/ 0 h 2313159"/>
                      <a:gd name="connsiteX0" fmla="*/ 0 w 7032164"/>
                      <a:gd name="connsiteY0" fmla="*/ 2241844 h 2250588"/>
                      <a:gd name="connsiteX1" fmla="*/ 258130 w 7032164"/>
                      <a:gd name="connsiteY1" fmla="*/ 2240178 h 2250588"/>
                      <a:gd name="connsiteX2" fmla="*/ 466410 w 7032164"/>
                      <a:gd name="connsiteY2" fmla="*/ 2072538 h 2250588"/>
                      <a:gd name="connsiteX3" fmla="*/ 750890 w 7032164"/>
                      <a:gd name="connsiteY3" fmla="*/ 1671217 h 2250588"/>
                      <a:gd name="connsiteX4" fmla="*/ 1030290 w 7032164"/>
                      <a:gd name="connsiteY4" fmla="*/ 1346097 h 2250588"/>
                      <a:gd name="connsiteX5" fmla="*/ 1782130 w 7032164"/>
                      <a:gd name="connsiteY5" fmla="*/ 1462938 h 2250588"/>
                      <a:gd name="connsiteX6" fmla="*/ 2777810 w 7032164"/>
                      <a:gd name="connsiteY6" fmla="*/ 1727097 h 2250588"/>
                      <a:gd name="connsiteX7" fmla="*/ 3751580 w 7032164"/>
                      <a:gd name="connsiteY7" fmla="*/ 1933234 h 2250588"/>
                      <a:gd name="connsiteX8" fmla="*/ 4471670 w 7032164"/>
                      <a:gd name="connsiteY8" fmla="*/ 1978954 h 2250588"/>
                      <a:gd name="connsiteX9" fmla="*/ 5168900 w 7032164"/>
                      <a:gd name="connsiteY9" fmla="*/ 1971334 h 2250588"/>
                      <a:gd name="connsiteX10" fmla="*/ 5461000 w 7032164"/>
                      <a:gd name="connsiteY10" fmla="*/ 1951649 h 2250588"/>
                      <a:gd name="connsiteX11" fmla="*/ 5638165 w 7032164"/>
                      <a:gd name="connsiteY11" fmla="*/ 1858939 h 2250588"/>
                      <a:gd name="connsiteX12" fmla="*/ 6130290 w 7032164"/>
                      <a:gd name="connsiteY12" fmla="*/ 1812584 h 2250588"/>
                      <a:gd name="connsiteX13" fmla="*/ 6772275 w 7032164"/>
                      <a:gd name="connsiteY13" fmla="*/ 1707809 h 2250588"/>
                      <a:gd name="connsiteX14" fmla="*/ 7031990 w 7032164"/>
                      <a:gd name="connsiteY14" fmla="*/ 1468414 h 2250588"/>
                      <a:gd name="connsiteX15" fmla="*/ 6575425 w 7032164"/>
                      <a:gd name="connsiteY15" fmla="*/ 1129959 h 2250588"/>
                      <a:gd name="connsiteX16" fmla="*/ 5792470 w 7032164"/>
                      <a:gd name="connsiteY16" fmla="*/ 973749 h 2250588"/>
                      <a:gd name="connsiteX17" fmla="*/ 5538470 w 7032164"/>
                      <a:gd name="connsiteY17" fmla="*/ 853099 h 2250588"/>
                      <a:gd name="connsiteX18" fmla="*/ 4643120 w 7032164"/>
                      <a:gd name="connsiteY18" fmla="*/ 710224 h 2250588"/>
                      <a:gd name="connsiteX19" fmla="*/ 3856355 w 7032164"/>
                      <a:gd name="connsiteY19" fmla="*/ 696889 h 2250588"/>
                      <a:gd name="connsiteX20" fmla="*/ 2833690 w 7032164"/>
                      <a:gd name="connsiteY20" fmla="*/ 807617 h 2250588"/>
                      <a:gd name="connsiteX21" fmla="*/ 1548450 w 7032164"/>
                      <a:gd name="connsiteY21" fmla="*/ 1005738 h 2250588"/>
                      <a:gd name="connsiteX22" fmla="*/ 1055690 w 7032164"/>
                      <a:gd name="connsiteY22" fmla="*/ 1036218 h 2250588"/>
                      <a:gd name="connsiteX23" fmla="*/ 847410 w 7032164"/>
                      <a:gd name="connsiteY23" fmla="*/ 614578 h 2250588"/>
                      <a:gd name="connsiteX24" fmla="*/ 618810 w 7032164"/>
                      <a:gd name="connsiteY24" fmla="*/ 203098 h 2250588"/>
                      <a:gd name="connsiteX25" fmla="*/ 329250 w 7032164"/>
                      <a:gd name="connsiteY25" fmla="*/ 15138 h 2250588"/>
                      <a:gd name="connsiteX26" fmla="*/ 105730 w 7032164"/>
                      <a:gd name="connsiteY26" fmla="*/ 15138 h 2250588"/>
                      <a:gd name="connsiteX27" fmla="*/ 95885 w 7032164"/>
                      <a:gd name="connsiteY27" fmla="*/ 897549 h 2250588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95885 w 7032164"/>
                      <a:gd name="connsiteY27" fmla="*/ 901306 h 2254345"/>
                      <a:gd name="connsiteX0" fmla="*/ 3707 w 7035871"/>
                      <a:gd name="connsiteY0" fmla="*/ 2245601 h 2254345"/>
                      <a:gd name="connsiteX1" fmla="*/ 261837 w 7035871"/>
                      <a:gd name="connsiteY1" fmla="*/ 2243935 h 2254345"/>
                      <a:gd name="connsiteX2" fmla="*/ 470117 w 7035871"/>
                      <a:gd name="connsiteY2" fmla="*/ 2076295 h 2254345"/>
                      <a:gd name="connsiteX3" fmla="*/ 754597 w 7035871"/>
                      <a:gd name="connsiteY3" fmla="*/ 1674974 h 2254345"/>
                      <a:gd name="connsiteX4" fmla="*/ 1033997 w 7035871"/>
                      <a:gd name="connsiteY4" fmla="*/ 1349854 h 2254345"/>
                      <a:gd name="connsiteX5" fmla="*/ 1785837 w 7035871"/>
                      <a:gd name="connsiteY5" fmla="*/ 1466695 h 2254345"/>
                      <a:gd name="connsiteX6" fmla="*/ 2781517 w 7035871"/>
                      <a:gd name="connsiteY6" fmla="*/ 1730854 h 2254345"/>
                      <a:gd name="connsiteX7" fmla="*/ 3755287 w 7035871"/>
                      <a:gd name="connsiteY7" fmla="*/ 1936991 h 2254345"/>
                      <a:gd name="connsiteX8" fmla="*/ 4475377 w 7035871"/>
                      <a:gd name="connsiteY8" fmla="*/ 1982711 h 2254345"/>
                      <a:gd name="connsiteX9" fmla="*/ 5172607 w 7035871"/>
                      <a:gd name="connsiteY9" fmla="*/ 1975091 h 2254345"/>
                      <a:gd name="connsiteX10" fmla="*/ 5464707 w 7035871"/>
                      <a:gd name="connsiteY10" fmla="*/ 1955406 h 2254345"/>
                      <a:gd name="connsiteX11" fmla="*/ 5641872 w 7035871"/>
                      <a:gd name="connsiteY11" fmla="*/ 1862696 h 2254345"/>
                      <a:gd name="connsiteX12" fmla="*/ 6133997 w 7035871"/>
                      <a:gd name="connsiteY12" fmla="*/ 1816341 h 2254345"/>
                      <a:gd name="connsiteX13" fmla="*/ 6775982 w 7035871"/>
                      <a:gd name="connsiteY13" fmla="*/ 1711566 h 2254345"/>
                      <a:gd name="connsiteX14" fmla="*/ 7035697 w 7035871"/>
                      <a:gd name="connsiteY14" fmla="*/ 1472171 h 2254345"/>
                      <a:gd name="connsiteX15" fmla="*/ 6579132 w 7035871"/>
                      <a:gd name="connsiteY15" fmla="*/ 1133716 h 2254345"/>
                      <a:gd name="connsiteX16" fmla="*/ 5796177 w 7035871"/>
                      <a:gd name="connsiteY16" fmla="*/ 977506 h 2254345"/>
                      <a:gd name="connsiteX17" fmla="*/ 5542177 w 7035871"/>
                      <a:gd name="connsiteY17" fmla="*/ 856856 h 2254345"/>
                      <a:gd name="connsiteX18" fmla="*/ 4646827 w 7035871"/>
                      <a:gd name="connsiteY18" fmla="*/ 713981 h 2254345"/>
                      <a:gd name="connsiteX19" fmla="*/ 3860062 w 7035871"/>
                      <a:gd name="connsiteY19" fmla="*/ 700646 h 2254345"/>
                      <a:gd name="connsiteX20" fmla="*/ 2837397 w 7035871"/>
                      <a:gd name="connsiteY20" fmla="*/ 811374 h 2254345"/>
                      <a:gd name="connsiteX21" fmla="*/ 1552157 w 7035871"/>
                      <a:gd name="connsiteY21" fmla="*/ 1009495 h 2254345"/>
                      <a:gd name="connsiteX22" fmla="*/ 1059397 w 7035871"/>
                      <a:gd name="connsiteY22" fmla="*/ 1039975 h 2254345"/>
                      <a:gd name="connsiteX23" fmla="*/ 851117 w 7035871"/>
                      <a:gd name="connsiteY23" fmla="*/ 618335 h 2254345"/>
                      <a:gd name="connsiteX24" fmla="*/ 622517 w 7035871"/>
                      <a:gd name="connsiteY24" fmla="*/ 206855 h 2254345"/>
                      <a:gd name="connsiteX25" fmla="*/ 332957 w 7035871"/>
                      <a:gd name="connsiteY25" fmla="*/ 18895 h 2254345"/>
                      <a:gd name="connsiteX26" fmla="*/ 23077 w 7035871"/>
                      <a:gd name="connsiteY26" fmla="*/ 3655 h 2254345"/>
                      <a:gd name="connsiteX27" fmla="*/ 3072 w 7035871"/>
                      <a:gd name="connsiteY27" fmla="*/ 2227186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34925 w 7032164"/>
                      <a:gd name="connsiteY27" fmla="*/ 769226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34925 w 7032164"/>
                      <a:gd name="connsiteY27" fmla="*/ 7692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121285 w 7032164"/>
                      <a:gd name="connsiteY27" fmla="*/ 55586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227965 w 7032164"/>
                      <a:gd name="connsiteY27" fmla="*/ 7184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227965 w 7032164"/>
                      <a:gd name="connsiteY27" fmla="*/ 7184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77647 h 2286391"/>
                      <a:gd name="connsiteX1" fmla="*/ 258130 w 7032164"/>
                      <a:gd name="connsiteY1" fmla="*/ 2275981 h 2286391"/>
                      <a:gd name="connsiteX2" fmla="*/ 466410 w 7032164"/>
                      <a:gd name="connsiteY2" fmla="*/ 2108341 h 2286391"/>
                      <a:gd name="connsiteX3" fmla="*/ 750890 w 7032164"/>
                      <a:gd name="connsiteY3" fmla="*/ 1707020 h 2286391"/>
                      <a:gd name="connsiteX4" fmla="*/ 1030290 w 7032164"/>
                      <a:gd name="connsiteY4" fmla="*/ 1381900 h 2286391"/>
                      <a:gd name="connsiteX5" fmla="*/ 1782130 w 7032164"/>
                      <a:gd name="connsiteY5" fmla="*/ 1498741 h 2286391"/>
                      <a:gd name="connsiteX6" fmla="*/ 2777810 w 7032164"/>
                      <a:gd name="connsiteY6" fmla="*/ 1762900 h 2286391"/>
                      <a:gd name="connsiteX7" fmla="*/ 3751580 w 7032164"/>
                      <a:gd name="connsiteY7" fmla="*/ 1969037 h 2286391"/>
                      <a:gd name="connsiteX8" fmla="*/ 4471670 w 7032164"/>
                      <a:gd name="connsiteY8" fmla="*/ 2014757 h 2286391"/>
                      <a:gd name="connsiteX9" fmla="*/ 5168900 w 7032164"/>
                      <a:gd name="connsiteY9" fmla="*/ 2007137 h 2286391"/>
                      <a:gd name="connsiteX10" fmla="*/ 5461000 w 7032164"/>
                      <a:gd name="connsiteY10" fmla="*/ 1987452 h 2286391"/>
                      <a:gd name="connsiteX11" fmla="*/ 5638165 w 7032164"/>
                      <a:gd name="connsiteY11" fmla="*/ 1894742 h 2286391"/>
                      <a:gd name="connsiteX12" fmla="*/ 6130290 w 7032164"/>
                      <a:gd name="connsiteY12" fmla="*/ 1848387 h 2286391"/>
                      <a:gd name="connsiteX13" fmla="*/ 6772275 w 7032164"/>
                      <a:gd name="connsiteY13" fmla="*/ 1743612 h 2286391"/>
                      <a:gd name="connsiteX14" fmla="*/ 7031990 w 7032164"/>
                      <a:gd name="connsiteY14" fmla="*/ 1504217 h 2286391"/>
                      <a:gd name="connsiteX15" fmla="*/ 6575425 w 7032164"/>
                      <a:gd name="connsiteY15" fmla="*/ 1165762 h 2286391"/>
                      <a:gd name="connsiteX16" fmla="*/ 5792470 w 7032164"/>
                      <a:gd name="connsiteY16" fmla="*/ 1009552 h 2286391"/>
                      <a:gd name="connsiteX17" fmla="*/ 5538470 w 7032164"/>
                      <a:gd name="connsiteY17" fmla="*/ 888902 h 2286391"/>
                      <a:gd name="connsiteX18" fmla="*/ 4643120 w 7032164"/>
                      <a:gd name="connsiteY18" fmla="*/ 746027 h 2286391"/>
                      <a:gd name="connsiteX19" fmla="*/ 3856355 w 7032164"/>
                      <a:gd name="connsiteY19" fmla="*/ 732692 h 2286391"/>
                      <a:gd name="connsiteX20" fmla="*/ 2833690 w 7032164"/>
                      <a:gd name="connsiteY20" fmla="*/ 843420 h 2286391"/>
                      <a:gd name="connsiteX21" fmla="*/ 1548450 w 7032164"/>
                      <a:gd name="connsiteY21" fmla="*/ 1041541 h 2286391"/>
                      <a:gd name="connsiteX22" fmla="*/ 1055690 w 7032164"/>
                      <a:gd name="connsiteY22" fmla="*/ 1072021 h 2286391"/>
                      <a:gd name="connsiteX23" fmla="*/ 847410 w 7032164"/>
                      <a:gd name="connsiteY23" fmla="*/ 650381 h 2286391"/>
                      <a:gd name="connsiteX24" fmla="*/ 618810 w 7032164"/>
                      <a:gd name="connsiteY24" fmla="*/ 238901 h 2286391"/>
                      <a:gd name="connsiteX25" fmla="*/ 329250 w 7032164"/>
                      <a:gd name="connsiteY25" fmla="*/ 50941 h 2286391"/>
                      <a:gd name="connsiteX26" fmla="*/ 19370 w 7032164"/>
                      <a:gd name="connsiteY26" fmla="*/ 35701 h 2286391"/>
                      <a:gd name="connsiteX27" fmla="*/ 227965 w 7032164"/>
                      <a:gd name="connsiteY27" fmla="*/ 750472 h 2286391"/>
                      <a:gd name="connsiteX28" fmla="*/ 0 w 7032164"/>
                      <a:gd name="connsiteY28" fmla="*/ 2277647 h 2286391"/>
                      <a:gd name="connsiteX0" fmla="*/ 50987 w 7083151"/>
                      <a:gd name="connsiteY0" fmla="*/ 2249352 h 2258096"/>
                      <a:gd name="connsiteX1" fmla="*/ 309117 w 7083151"/>
                      <a:gd name="connsiteY1" fmla="*/ 2247686 h 2258096"/>
                      <a:gd name="connsiteX2" fmla="*/ 517397 w 7083151"/>
                      <a:gd name="connsiteY2" fmla="*/ 2080046 h 2258096"/>
                      <a:gd name="connsiteX3" fmla="*/ 801877 w 7083151"/>
                      <a:gd name="connsiteY3" fmla="*/ 1678725 h 2258096"/>
                      <a:gd name="connsiteX4" fmla="*/ 1081277 w 7083151"/>
                      <a:gd name="connsiteY4" fmla="*/ 1353605 h 2258096"/>
                      <a:gd name="connsiteX5" fmla="*/ 1833117 w 7083151"/>
                      <a:gd name="connsiteY5" fmla="*/ 1470446 h 2258096"/>
                      <a:gd name="connsiteX6" fmla="*/ 2828797 w 7083151"/>
                      <a:gd name="connsiteY6" fmla="*/ 1734605 h 2258096"/>
                      <a:gd name="connsiteX7" fmla="*/ 3802567 w 7083151"/>
                      <a:gd name="connsiteY7" fmla="*/ 1940742 h 2258096"/>
                      <a:gd name="connsiteX8" fmla="*/ 4522657 w 7083151"/>
                      <a:gd name="connsiteY8" fmla="*/ 1986462 h 2258096"/>
                      <a:gd name="connsiteX9" fmla="*/ 5219887 w 7083151"/>
                      <a:gd name="connsiteY9" fmla="*/ 1978842 h 2258096"/>
                      <a:gd name="connsiteX10" fmla="*/ 5511987 w 7083151"/>
                      <a:gd name="connsiteY10" fmla="*/ 1959157 h 2258096"/>
                      <a:gd name="connsiteX11" fmla="*/ 5689152 w 7083151"/>
                      <a:gd name="connsiteY11" fmla="*/ 1866447 h 2258096"/>
                      <a:gd name="connsiteX12" fmla="*/ 6181277 w 7083151"/>
                      <a:gd name="connsiteY12" fmla="*/ 1820092 h 2258096"/>
                      <a:gd name="connsiteX13" fmla="*/ 6823262 w 7083151"/>
                      <a:gd name="connsiteY13" fmla="*/ 1715317 h 2258096"/>
                      <a:gd name="connsiteX14" fmla="*/ 7082977 w 7083151"/>
                      <a:gd name="connsiteY14" fmla="*/ 1475922 h 2258096"/>
                      <a:gd name="connsiteX15" fmla="*/ 6626412 w 7083151"/>
                      <a:gd name="connsiteY15" fmla="*/ 1137467 h 2258096"/>
                      <a:gd name="connsiteX16" fmla="*/ 5843457 w 7083151"/>
                      <a:gd name="connsiteY16" fmla="*/ 981257 h 2258096"/>
                      <a:gd name="connsiteX17" fmla="*/ 5589457 w 7083151"/>
                      <a:gd name="connsiteY17" fmla="*/ 860607 h 2258096"/>
                      <a:gd name="connsiteX18" fmla="*/ 4694107 w 7083151"/>
                      <a:gd name="connsiteY18" fmla="*/ 717732 h 2258096"/>
                      <a:gd name="connsiteX19" fmla="*/ 3907342 w 7083151"/>
                      <a:gd name="connsiteY19" fmla="*/ 704397 h 2258096"/>
                      <a:gd name="connsiteX20" fmla="*/ 2884677 w 7083151"/>
                      <a:gd name="connsiteY20" fmla="*/ 815125 h 2258096"/>
                      <a:gd name="connsiteX21" fmla="*/ 1599437 w 7083151"/>
                      <a:gd name="connsiteY21" fmla="*/ 1013246 h 2258096"/>
                      <a:gd name="connsiteX22" fmla="*/ 1106677 w 7083151"/>
                      <a:gd name="connsiteY22" fmla="*/ 1043726 h 2258096"/>
                      <a:gd name="connsiteX23" fmla="*/ 898397 w 7083151"/>
                      <a:gd name="connsiteY23" fmla="*/ 622086 h 2258096"/>
                      <a:gd name="connsiteX24" fmla="*/ 669797 w 7083151"/>
                      <a:gd name="connsiteY24" fmla="*/ 210606 h 2258096"/>
                      <a:gd name="connsiteX25" fmla="*/ 380237 w 7083151"/>
                      <a:gd name="connsiteY25" fmla="*/ 22646 h 2258096"/>
                      <a:gd name="connsiteX26" fmla="*/ 14477 w 7083151"/>
                      <a:gd name="connsiteY26" fmla="*/ 63286 h 2258096"/>
                      <a:gd name="connsiteX27" fmla="*/ 278952 w 7083151"/>
                      <a:gd name="connsiteY27" fmla="*/ 722177 h 2258096"/>
                      <a:gd name="connsiteX28" fmla="*/ 50987 w 7083151"/>
                      <a:gd name="connsiteY28" fmla="*/ 2249352 h 2258096"/>
                      <a:gd name="connsiteX0" fmla="*/ 44921 w 7077085"/>
                      <a:gd name="connsiteY0" fmla="*/ 2245655 h 2254399"/>
                      <a:gd name="connsiteX1" fmla="*/ 303051 w 7077085"/>
                      <a:gd name="connsiteY1" fmla="*/ 2243989 h 2254399"/>
                      <a:gd name="connsiteX2" fmla="*/ 511331 w 7077085"/>
                      <a:gd name="connsiteY2" fmla="*/ 2076349 h 2254399"/>
                      <a:gd name="connsiteX3" fmla="*/ 795811 w 7077085"/>
                      <a:gd name="connsiteY3" fmla="*/ 1675028 h 2254399"/>
                      <a:gd name="connsiteX4" fmla="*/ 1075211 w 7077085"/>
                      <a:gd name="connsiteY4" fmla="*/ 1349908 h 2254399"/>
                      <a:gd name="connsiteX5" fmla="*/ 1827051 w 7077085"/>
                      <a:gd name="connsiteY5" fmla="*/ 1466749 h 2254399"/>
                      <a:gd name="connsiteX6" fmla="*/ 2822731 w 7077085"/>
                      <a:gd name="connsiteY6" fmla="*/ 1730908 h 2254399"/>
                      <a:gd name="connsiteX7" fmla="*/ 3796501 w 7077085"/>
                      <a:gd name="connsiteY7" fmla="*/ 1937045 h 2254399"/>
                      <a:gd name="connsiteX8" fmla="*/ 4516591 w 7077085"/>
                      <a:gd name="connsiteY8" fmla="*/ 1982765 h 2254399"/>
                      <a:gd name="connsiteX9" fmla="*/ 5213821 w 7077085"/>
                      <a:gd name="connsiteY9" fmla="*/ 1975145 h 2254399"/>
                      <a:gd name="connsiteX10" fmla="*/ 5505921 w 7077085"/>
                      <a:gd name="connsiteY10" fmla="*/ 1955460 h 2254399"/>
                      <a:gd name="connsiteX11" fmla="*/ 5683086 w 7077085"/>
                      <a:gd name="connsiteY11" fmla="*/ 1862750 h 2254399"/>
                      <a:gd name="connsiteX12" fmla="*/ 6175211 w 7077085"/>
                      <a:gd name="connsiteY12" fmla="*/ 1816395 h 2254399"/>
                      <a:gd name="connsiteX13" fmla="*/ 6817196 w 7077085"/>
                      <a:gd name="connsiteY13" fmla="*/ 1711620 h 2254399"/>
                      <a:gd name="connsiteX14" fmla="*/ 7076911 w 7077085"/>
                      <a:gd name="connsiteY14" fmla="*/ 1472225 h 2254399"/>
                      <a:gd name="connsiteX15" fmla="*/ 6620346 w 7077085"/>
                      <a:gd name="connsiteY15" fmla="*/ 1133770 h 2254399"/>
                      <a:gd name="connsiteX16" fmla="*/ 5837391 w 7077085"/>
                      <a:gd name="connsiteY16" fmla="*/ 977560 h 2254399"/>
                      <a:gd name="connsiteX17" fmla="*/ 5583391 w 7077085"/>
                      <a:gd name="connsiteY17" fmla="*/ 856910 h 2254399"/>
                      <a:gd name="connsiteX18" fmla="*/ 4688041 w 7077085"/>
                      <a:gd name="connsiteY18" fmla="*/ 714035 h 2254399"/>
                      <a:gd name="connsiteX19" fmla="*/ 3901276 w 7077085"/>
                      <a:gd name="connsiteY19" fmla="*/ 700700 h 2254399"/>
                      <a:gd name="connsiteX20" fmla="*/ 2878611 w 7077085"/>
                      <a:gd name="connsiteY20" fmla="*/ 811428 h 2254399"/>
                      <a:gd name="connsiteX21" fmla="*/ 1593371 w 7077085"/>
                      <a:gd name="connsiteY21" fmla="*/ 1009549 h 2254399"/>
                      <a:gd name="connsiteX22" fmla="*/ 1100611 w 7077085"/>
                      <a:gd name="connsiteY22" fmla="*/ 1040029 h 2254399"/>
                      <a:gd name="connsiteX23" fmla="*/ 892331 w 7077085"/>
                      <a:gd name="connsiteY23" fmla="*/ 618389 h 2254399"/>
                      <a:gd name="connsiteX24" fmla="*/ 663731 w 7077085"/>
                      <a:gd name="connsiteY24" fmla="*/ 206909 h 2254399"/>
                      <a:gd name="connsiteX25" fmla="*/ 374171 w 7077085"/>
                      <a:gd name="connsiteY25" fmla="*/ 18949 h 2254399"/>
                      <a:gd name="connsiteX26" fmla="*/ 8411 w 7077085"/>
                      <a:gd name="connsiteY26" fmla="*/ 59589 h 2254399"/>
                      <a:gd name="connsiteX27" fmla="*/ 272886 w 7077085"/>
                      <a:gd name="connsiteY27" fmla="*/ 718480 h 2254399"/>
                      <a:gd name="connsiteX28" fmla="*/ 44921 w 7077085"/>
                      <a:gd name="connsiteY28" fmla="*/ 2245655 h 2254399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267156 w 7071355"/>
                      <a:gd name="connsiteY28" fmla="*/ 72293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17956 w 7071355"/>
                      <a:gd name="connsiteY28" fmla="*/ 78897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785316 w 7071355"/>
                      <a:gd name="connsiteY28" fmla="*/ 101757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99236 w 7071355"/>
                      <a:gd name="connsiteY28" fmla="*/ 1088691 h 2258850"/>
                      <a:gd name="connsiteX29" fmla="*/ 39191 w 7071355"/>
                      <a:gd name="connsiteY29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08869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39485 w 7071649"/>
                      <a:gd name="connsiteY31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124896 w 7071649"/>
                      <a:gd name="connsiteY31" fmla="*/ 1801399 h 2258850"/>
                      <a:gd name="connsiteX32" fmla="*/ 39485 w 7071649"/>
                      <a:gd name="connsiteY32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124896 w 7071649"/>
                      <a:gd name="connsiteY31" fmla="*/ 1801399 h 2258850"/>
                      <a:gd name="connsiteX32" fmla="*/ 39485 w 7071649"/>
                      <a:gd name="connsiteY32" fmla="*/ 2250106 h 2258850"/>
                      <a:gd name="connsiteX0" fmla="*/ 39485 w 7071649"/>
                      <a:gd name="connsiteY0" fmla="*/ 2250106 h 2261978"/>
                      <a:gd name="connsiteX1" fmla="*/ 297615 w 7071649"/>
                      <a:gd name="connsiteY1" fmla="*/ 2248440 h 2261978"/>
                      <a:gd name="connsiteX2" fmla="*/ 505895 w 7071649"/>
                      <a:gd name="connsiteY2" fmla="*/ 2080800 h 2261978"/>
                      <a:gd name="connsiteX3" fmla="*/ 790375 w 7071649"/>
                      <a:gd name="connsiteY3" fmla="*/ 1679479 h 2261978"/>
                      <a:gd name="connsiteX4" fmla="*/ 1069775 w 7071649"/>
                      <a:gd name="connsiteY4" fmla="*/ 1354359 h 2261978"/>
                      <a:gd name="connsiteX5" fmla="*/ 1821615 w 7071649"/>
                      <a:gd name="connsiteY5" fmla="*/ 1471200 h 2261978"/>
                      <a:gd name="connsiteX6" fmla="*/ 2817295 w 7071649"/>
                      <a:gd name="connsiteY6" fmla="*/ 1735359 h 2261978"/>
                      <a:gd name="connsiteX7" fmla="*/ 3791065 w 7071649"/>
                      <a:gd name="connsiteY7" fmla="*/ 1941496 h 2261978"/>
                      <a:gd name="connsiteX8" fmla="*/ 4511155 w 7071649"/>
                      <a:gd name="connsiteY8" fmla="*/ 1987216 h 2261978"/>
                      <a:gd name="connsiteX9" fmla="*/ 5208385 w 7071649"/>
                      <a:gd name="connsiteY9" fmla="*/ 1979596 h 2261978"/>
                      <a:gd name="connsiteX10" fmla="*/ 5500485 w 7071649"/>
                      <a:gd name="connsiteY10" fmla="*/ 1959911 h 2261978"/>
                      <a:gd name="connsiteX11" fmla="*/ 5677650 w 7071649"/>
                      <a:gd name="connsiteY11" fmla="*/ 1867201 h 2261978"/>
                      <a:gd name="connsiteX12" fmla="*/ 6169775 w 7071649"/>
                      <a:gd name="connsiteY12" fmla="*/ 1820846 h 2261978"/>
                      <a:gd name="connsiteX13" fmla="*/ 6811760 w 7071649"/>
                      <a:gd name="connsiteY13" fmla="*/ 1716071 h 2261978"/>
                      <a:gd name="connsiteX14" fmla="*/ 7071475 w 7071649"/>
                      <a:gd name="connsiteY14" fmla="*/ 1476676 h 2261978"/>
                      <a:gd name="connsiteX15" fmla="*/ 6614910 w 7071649"/>
                      <a:gd name="connsiteY15" fmla="*/ 1138221 h 2261978"/>
                      <a:gd name="connsiteX16" fmla="*/ 5831955 w 7071649"/>
                      <a:gd name="connsiteY16" fmla="*/ 982011 h 2261978"/>
                      <a:gd name="connsiteX17" fmla="*/ 5577955 w 7071649"/>
                      <a:gd name="connsiteY17" fmla="*/ 861361 h 2261978"/>
                      <a:gd name="connsiteX18" fmla="*/ 4682605 w 7071649"/>
                      <a:gd name="connsiteY18" fmla="*/ 718486 h 2261978"/>
                      <a:gd name="connsiteX19" fmla="*/ 3895840 w 7071649"/>
                      <a:gd name="connsiteY19" fmla="*/ 705151 h 2261978"/>
                      <a:gd name="connsiteX20" fmla="*/ 2873175 w 7071649"/>
                      <a:gd name="connsiteY20" fmla="*/ 815879 h 2261978"/>
                      <a:gd name="connsiteX21" fmla="*/ 1587935 w 7071649"/>
                      <a:gd name="connsiteY21" fmla="*/ 1014000 h 2261978"/>
                      <a:gd name="connsiteX22" fmla="*/ 1095175 w 7071649"/>
                      <a:gd name="connsiteY22" fmla="*/ 1044480 h 2261978"/>
                      <a:gd name="connsiteX23" fmla="*/ 886895 w 7071649"/>
                      <a:gd name="connsiteY23" fmla="*/ 622840 h 2261978"/>
                      <a:gd name="connsiteX24" fmla="*/ 658295 w 7071649"/>
                      <a:gd name="connsiteY24" fmla="*/ 211360 h 2261978"/>
                      <a:gd name="connsiteX25" fmla="*/ 368735 w 7071649"/>
                      <a:gd name="connsiteY25" fmla="*/ 23400 h 2261978"/>
                      <a:gd name="connsiteX26" fmla="*/ 2975 w 7071649"/>
                      <a:gd name="connsiteY26" fmla="*/ 64040 h 2261978"/>
                      <a:gd name="connsiteX27" fmla="*/ 206176 w 7071649"/>
                      <a:gd name="connsiteY27" fmla="*/ 450119 h 2261978"/>
                      <a:gd name="connsiteX28" fmla="*/ 323016 w 7071649"/>
                      <a:gd name="connsiteY28" fmla="*/ 968279 h 2261978"/>
                      <a:gd name="connsiteX29" fmla="*/ 399530 w 7071649"/>
                      <a:gd name="connsiteY29" fmla="*/ 1109011 h 2261978"/>
                      <a:gd name="connsiteX30" fmla="*/ 292536 w 7071649"/>
                      <a:gd name="connsiteY30" fmla="*/ 1303559 h 2261978"/>
                      <a:gd name="connsiteX31" fmla="*/ 124896 w 7071649"/>
                      <a:gd name="connsiteY31" fmla="*/ 1801399 h 2261978"/>
                      <a:gd name="connsiteX32" fmla="*/ 39485 w 7071649"/>
                      <a:gd name="connsiteY32" fmla="*/ 2250106 h 2261978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48135 w 7071649"/>
                      <a:gd name="connsiteY24" fmla="*/ 2367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86578 w 7071332"/>
                      <a:gd name="connsiteY23" fmla="*/ 609425 h 2275689"/>
                      <a:gd name="connsiteX24" fmla="*/ 647818 w 7071332"/>
                      <a:gd name="connsiteY24" fmla="*/ 2233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86578 w 7071332"/>
                      <a:gd name="connsiteY23" fmla="*/ 60942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56098 w 7071332"/>
                      <a:gd name="connsiteY23" fmla="*/ 62974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71338 w 7071332"/>
                      <a:gd name="connsiteY23" fmla="*/ 60434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71338 w 7071332"/>
                      <a:gd name="connsiteY23" fmla="*/ 604345 h 2275689"/>
                      <a:gd name="connsiteX24" fmla="*/ 647818 w 7071332"/>
                      <a:gd name="connsiteY24" fmla="*/ 2487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28666 w 7071332"/>
                      <a:gd name="connsiteY23" fmla="*/ 610441 h 2275689"/>
                      <a:gd name="connsiteX24" fmla="*/ 647818 w 7071332"/>
                      <a:gd name="connsiteY24" fmla="*/ 2487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4042 h 2273040"/>
                      <a:gd name="connsiteX1" fmla="*/ 297298 w 7071332"/>
                      <a:gd name="connsiteY1" fmla="*/ 2232376 h 2273040"/>
                      <a:gd name="connsiteX2" fmla="*/ 505578 w 7071332"/>
                      <a:gd name="connsiteY2" fmla="*/ 2064736 h 2273040"/>
                      <a:gd name="connsiteX3" fmla="*/ 790058 w 7071332"/>
                      <a:gd name="connsiteY3" fmla="*/ 1663415 h 2273040"/>
                      <a:gd name="connsiteX4" fmla="*/ 1069458 w 7071332"/>
                      <a:gd name="connsiteY4" fmla="*/ 1338295 h 2273040"/>
                      <a:gd name="connsiteX5" fmla="*/ 1821298 w 7071332"/>
                      <a:gd name="connsiteY5" fmla="*/ 1455136 h 2273040"/>
                      <a:gd name="connsiteX6" fmla="*/ 2816978 w 7071332"/>
                      <a:gd name="connsiteY6" fmla="*/ 1719295 h 2273040"/>
                      <a:gd name="connsiteX7" fmla="*/ 3790748 w 7071332"/>
                      <a:gd name="connsiteY7" fmla="*/ 1925432 h 2273040"/>
                      <a:gd name="connsiteX8" fmla="*/ 4510838 w 7071332"/>
                      <a:gd name="connsiteY8" fmla="*/ 1971152 h 2273040"/>
                      <a:gd name="connsiteX9" fmla="*/ 5208068 w 7071332"/>
                      <a:gd name="connsiteY9" fmla="*/ 1963532 h 2273040"/>
                      <a:gd name="connsiteX10" fmla="*/ 5500168 w 7071332"/>
                      <a:gd name="connsiteY10" fmla="*/ 1943847 h 2273040"/>
                      <a:gd name="connsiteX11" fmla="*/ 5677333 w 7071332"/>
                      <a:gd name="connsiteY11" fmla="*/ 1851137 h 2273040"/>
                      <a:gd name="connsiteX12" fmla="*/ 6169458 w 7071332"/>
                      <a:gd name="connsiteY12" fmla="*/ 1804782 h 2273040"/>
                      <a:gd name="connsiteX13" fmla="*/ 6811443 w 7071332"/>
                      <a:gd name="connsiteY13" fmla="*/ 1700007 h 2273040"/>
                      <a:gd name="connsiteX14" fmla="*/ 7071158 w 7071332"/>
                      <a:gd name="connsiteY14" fmla="*/ 1460612 h 2273040"/>
                      <a:gd name="connsiteX15" fmla="*/ 6614593 w 7071332"/>
                      <a:gd name="connsiteY15" fmla="*/ 1122157 h 2273040"/>
                      <a:gd name="connsiteX16" fmla="*/ 5831638 w 7071332"/>
                      <a:gd name="connsiteY16" fmla="*/ 965947 h 2273040"/>
                      <a:gd name="connsiteX17" fmla="*/ 5577638 w 7071332"/>
                      <a:gd name="connsiteY17" fmla="*/ 845297 h 2273040"/>
                      <a:gd name="connsiteX18" fmla="*/ 4682288 w 7071332"/>
                      <a:gd name="connsiteY18" fmla="*/ 702422 h 2273040"/>
                      <a:gd name="connsiteX19" fmla="*/ 3895523 w 7071332"/>
                      <a:gd name="connsiteY19" fmla="*/ 689087 h 2273040"/>
                      <a:gd name="connsiteX20" fmla="*/ 2872858 w 7071332"/>
                      <a:gd name="connsiteY20" fmla="*/ 799815 h 2273040"/>
                      <a:gd name="connsiteX21" fmla="*/ 1587618 w 7071332"/>
                      <a:gd name="connsiteY21" fmla="*/ 997936 h 2273040"/>
                      <a:gd name="connsiteX22" fmla="*/ 1094858 w 7071332"/>
                      <a:gd name="connsiteY22" fmla="*/ 1028416 h 2273040"/>
                      <a:gd name="connsiteX23" fmla="*/ 828666 w 7071332"/>
                      <a:gd name="connsiteY23" fmla="*/ 607792 h 2273040"/>
                      <a:gd name="connsiteX24" fmla="*/ 605146 w 7071332"/>
                      <a:gd name="connsiteY24" fmla="*/ 246096 h 2273040"/>
                      <a:gd name="connsiteX25" fmla="*/ 358258 w 7071332"/>
                      <a:gd name="connsiteY25" fmla="*/ 27656 h 2273040"/>
                      <a:gd name="connsiteX26" fmla="*/ 2658 w 7071332"/>
                      <a:gd name="connsiteY26" fmla="*/ 47976 h 2273040"/>
                      <a:gd name="connsiteX27" fmla="*/ 205859 w 7071332"/>
                      <a:gd name="connsiteY27" fmla="*/ 434055 h 2273040"/>
                      <a:gd name="connsiteX28" fmla="*/ 322699 w 7071332"/>
                      <a:gd name="connsiteY28" fmla="*/ 952215 h 2273040"/>
                      <a:gd name="connsiteX29" fmla="*/ 399213 w 7071332"/>
                      <a:gd name="connsiteY29" fmla="*/ 1092947 h 2273040"/>
                      <a:gd name="connsiteX30" fmla="*/ 292219 w 7071332"/>
                      <a:gd name="connsiteY30" fmla="*/ 1287495 h 2273040"/>
                      <a:gd name="connsiteX31" fmla="*/ 170299 w 7071332"/>
                      <a:gd name="connsiteY31" fmla="*/ 1795495 h 2273040"/>
                      <a:gd name="connsiteX32" fmla="*/ 39168 w 7071332"/>
                      <a:gd name="connsiteY32" fmla="*/ 2234042 h 2273040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4681750 w 7070794"/>
                      <a:gd name="connsiteY18" fmla="*/ 692804 h 2263422"/>
                      <a:gd name="connsiteX19" fmla="*/ 3894985 w 7070794"/>
                      <a:gd name="connsiteY19" fmla="*/ 679469 h 2263422"/>
                      <a:gd name="connsiteX20" fmla="*/ 2872320 w 7070794"/>
                      <a:gd name="connsiteY20" fmla="*/ 790197 h 2263422"/>
                      <a:gd name="connsiteX21" fmla="*/ 1587080 w 7070794"/>
                      <a:gd name="connsiteY21" fmla="*/ 988318 h 2263422"/>
                      <a:gd name="connsiteX22" fmla="*/ 1094320 w 7070794"/>
                      <a:gd name="connsiteY22" fmla="*/ 1018798 h 2263422"/>
                      <a:gd name="connsiteX23" fmla="*/ 828128 w 7070794"/>
                      <a:gd name="connsiteY23" fmla="*/ 598174 h 2263422"/>
                      <a:gd name="connsiteX24" fmla="*/ 604608 w 7070794"/>
                      <a:gd name="connsiteY24" fmla="*/ 236478 h 2263422"/>
                      <a:gd name="connsiteX25" fmla="*/ 339432 w 7070794"/>
                      <a:gd name="connsiteY25" fmla="*/ 36326 h 2263422"/>
                      <a:gd name="connsiteX26" fmla="*/ 2120 w 7070794"/>
                      <a:gd name="connsiteY26" fmla="*/ 38358 h 2263422"/>
                      <a:gd name="connsiteX27" fmla="*/ 205321 w 7070794"/>
                      <a:gd name="connsiteY27" fmla="*/ 424437 h 2263422"/>
                      <a:gd name="connsiteX28" fmla="*/ 322161 w 7070794"/>
                      <a:gd name="connsiteY28" fmla="*/ 942597 h 2263422"/>
                      <a:gd name="connsiteX29" fmla="*/ 398675 w 7070794"/>
                      <a:gd name="connsiteY29" fmla="*/ 1083329 h 2263422"/>
                      <a:gd name="connsiteX30" fmla="*/ 291681 w 7070794"/>
                      <a:gd name="connsiteY30" fmla="*/ 1277877 h 2263422"/>
                      <a:gd name="connsiteX31" fmla="*/ 169761 w 7070794"/>
                      <a:gd name="connsiteY31" fmla="*/ 1785877 h 2263422"/>
                      <a:gd name="connsiteX32" fmla="*/ 38630 w 7070794"/>
                      <a:gd name="connsiteY32" fmla="*/ 2224424 h 226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7070794" h="2263422">
                        <a:moveTo>
                          <a:pt x="38630" y="2224424"/>
                        </a:moveTo>
                        <a:cubicBezTo>
                          <a:pt x="59796" y="2297237"/>
                          <a:pt x="219025" y="2250976"/>
                          <a:pt x="296760" y="2222758"/>
                        </a:cubicBezTo>
                        <a:cubicBezTo>
                          <a:pt x="374495" y="2194540"/>
                          <a:pt x="424607" y="2137245"/>
                          <a:pt x="505040" y="2055118"/>
                        </a:cubicBezTo>
                        <a:cubicBezTo>
                          <a:pt x="594628" y="1993880"/>
                          <a:pt x="668447" y="1800270"/>
                          <a:pt x="789520" y="1653797"/>
                        </a:cubicBezTo>
                        <a:cubicBezTo>
                          <a:pt x="851327" y="1542884"/>
                          <a:pt x="897047" y="1363390"/>
                          <a:pt x="1068920" y="1328677"/>
                        </a:cubicBezTo>
                        <a:cubicBezTo>
                          <a:pt x="1240793" y="1293964"/>
                          <a:pt x="1478707" y="1354925"/>
                          <a:pt x="1820760" y="1445518"/>
                        </a:cubicBezTo>
                        <a:cubicBezTo>
                          <a:pt x="2162813" y="1536111"/>
                          <a:pt x="2398452" y="1615208"/>
                          <a:pt x="2816440" y="1709677"/>
                        </a:cubicBezTo>
                        <a:cubicBezTo>
                          <a:pt x="3234428" y="1804146"/>
                          <a:pt x="3507900" y="1873838"/>
                          <a:pt x="3790210" y="1915814"/>
                        </a:cubicBezTo>
                        <a:cubicBezTo>
                          <a:pt x="4072520" y="1957790"/>
                          <a:pt x="4274080" y="1955184"/>
                          <a:pt x="4510300" y="1961534"/>
                        </a:cubicBezTo>
                        <a:cubicBezTo>
                          <a:pt x="4746520" y="1967884"/>
                          <a:pt x="5042642" y="1958465"/>
                          <a:pt x="5207530" y="1953914"/>
                        </a:cubicBezTo>
                        <a:cubicBezTo>
                          <a:pt x="5372418" y="1949363"/>
                          <a:pt x="5421419" y="1952961"/>
                          <a:pt x="5499630" y="1934229"/>
                        </a:cubicBezTo>
                        <a:cubicBezTo>
                          <a:pt x="5577841" y="1915497"/>
                          <a:pt x="5565247" y="1864696"/>
                          <a:pt x="5676795" y="1841519"/>
                        </a:cubicBezTo>
                        <a:cubicBezTo>
                          <a:pt x="5788343" y="1818342"/>
                          <a:pt x="5979902" y="1820352"/>
                          <a:pt x="6168920" y="1795164"/>
                        </a:cubicBezTo>
                        <a:cubicBezTo>
                          <a:pt x="6357938" y="1769976"/>
                          <a:pt x="6660622" y="1747751"/>
                          <a:pt x="6810905" y="1690389"/>
                        </a:cubicBezTo>
                        <a:cubicBezTo>
                          <a:pt x="6961188" y="1633027"/>
                          <a:pt x="7062788" y="1582862"/>
                          <a:pt x="7070620" y="1450994"/>
                        </a:cubicBezTo>
                        <a:cubicBezTo>
                          <a:pt x="7078452" y="1319126"/>
                          <a:pt x="6820641" y="1194983"/>
                          <a:pt x="6614055" y="1112539"/>
                        </a:cubicBezTo>
                        <a:cubicBezTo>
                          <a:pt x="6407469" y="1030095"/>
                          <a:pt x="6003926" y="1002472"/>
                          <a:pt x="5831100" y="956329"/>
                        </a:cubicBezTo>
                        <a:cubicBezTo>
                          <a:pt x="5658274" y="910186"/>
                          <a:pt x="5768658" y="879600"/>
                          <a:pt x="5577100" y="835679"/>
                        </a:cubicBezTo>
                        <a:cubicBezTo>
                          <a:pt x="5385542" y="791758"/>
                          <a:pt x="4962102" y="718839"/>
                          <a:pt x="4681750" y="692804"/>
                        </a:cubicBezTo>
                        <a:cubicBezTo>
                          <a:pt x="4401398" y="666769"/>
                          <a:pt x="4173697" y="662390"/>
                          <a:pt x="3894985" y="679469"/>
                        </a:cubicBezTo>
                        <a:cubicBezTo>
                          <a:pt x="3616273" y="696548"/>
                          <a:pt x="3196011" y="751422"/>
                          <a:pt x="2872320" y="790197"/>
                        </a:cubicBezTo>
                        <a:cubicBezTo>
                          <a:pt x="2565827" y="830837"/>
                          <a:pt x="1893573" y="947678"/>
                          <a:pt x="1587080" y="988318"/>
                        </a:cubicBezTo>
                        <a:cubicBezTo>
                          <a:pt x="1422827" y="998478"/>
                          <a:pt x="1220812" y="1083822"/>
                          <a:pt x="1094320" y="1018798"/>
                        </a:cubicBezTo>
                        <a:cubicBezTo>
                          <a:pt x="967828" y="953774"/>
                          <a:pt x="909747" y="728561"/>
                          <a:pt x="828128" y="598174"/>
                        </a:cubicBezTo>
                        <a:cubicBezTo>
                          <a:pt x="746509" y="467787"/>
                          <a:pt x="686057" y="330119"/>
                          <a:pt x="604608" y="236478"/>
                        </a:cubicBezTo>
                        <a:cubicBezTo>
                          <a:pt x="523159" y="142837"/>
                          <a:pt x="439847" y="69346"/>
                          <a:pt x="339432" y="36326"/>
                        </a:cubicBezTo>
                        <a:cubicBezTo>
                          <a:pt x="239017" y="3306"/>
                          <a:pt x="24472" y="-26327"/>
                          <a:pt x="2120" y="38358"/>
                        </a:cubicBezTo>
                        <a:cubicBezTo>
                          <a:pt x="-20232" y="103043"/>
                          <a:pt x="140128" y="277117"/>
                          <a:pt x="205321" y="424437"/>
                        </a:cubicBezTo>
                        <a:cubicBezTo>
                          <a:pt x="270514" y="571757"/>
                          <a:pt x="289935" y="836168"/>
                          <a:pt x="322161" y="942597"/>
                        </a:cubicBezTo>
                        <a:cubicBezTo>
                          <a:pt x="354387" y="1049026"/>
                          <a:pt x="403755" y="1027449"/>
                          <a:pt x="398675" y="1083329"/>
                        </a:cubicBezTo>
                        <a:cubicBezTo>
                          <a:pt x="393595" y="1139209"/>
                          <a:pt x="334913" y="1162479"/>
                          <a:pt x="291681" y="1277877"/>
                        </a:cubicBezTo>
                        <a:cubicBezTo>
                          <a:pt x="248449" y="1393275"/>
                          <a:pt x="211936" y="1628119"/>
                          <a:pt x="169761" y="1785877"/>
                        </a:cubicBezTo>
                        <a:cubicBezTo>
                          <a:pt x="127586" y="1943635"/>
                          <a:pt x="17464" y="2151611"/>
                          <a:pt x="38630" y="2224424"/>
                        </a:cubicBezTo>
                        <a:close/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C1759DE6-8EA6-4C9B-7B4F-A4DAE89A8A82}"/>
                      </a:ext>
                    </a:extLst>
                  </p:cNvPr>
                  <p:cNvSpPr/>
                  <p:nvPr/>
                </p:nvSpPr>
                <p:spPr>
                  <a:xfrm>
                    <a:off x="8425178" y="2967990"/>
                    <a:ext cx="1487101" cy="906780"/>
                  </a:xfrm>
                  <a:custGeom>
                    <a:avLst/>
                    <a:gdLst>
                      <a:gd name="connsiteX0" fmla="*/ 97790 w 1537436"/>
                      <a:gd name="connsiteY0" fmla="*/ 0 h 947420"/>
                      <a:gd name="connsiteX1" fmla="*/ 217170 w 1537436"/>
                      <a:gd name="connsiteY1" fmla="*/ 118110 h 947420"/>
                      <a:gd name="connsiteX2" fmla="*/ 548640 w 1537436"/>
                      <a:gd name="connsiteY2" fmla="*/ 92710 h 947420"/>
                      <a:gd name="connsiteX3" fmla="*/ 982980 w 1537436"/>
                      <a:gd name="connsiteY3" fmla="*/ 181610 h 947420"/>
                      <a:gd name="connsiteX4" fmla="*/ 1324610 w 1537436"/>
                      <a:gd name="connsiteY4" fmla="*/ 337820 h 947420"/>
                      <a:gd name="connsiteX5" fmla="*/ 1503680 w 1537436"/>
                      <a:gd name="connsiteY5" fmla="*/ 482600 h 947420"/>
                      <a:gd name="connsiteX6" fmla="*/ 1532890 w 1537436"/>
                      <a:gd name="connsiteY6" fmla="*/ 554990 h 947420"/>
                      <a:gd name="connsiteX7" fmla="*/ 1445260 w 1537436"/>
                      <a:gd name="connsiteY7" fmla="*/ 662940 h 947420"/>
                      <a:gd name="connsiteX8" fmla="*/ 1224280 w 1537436"/>
                      <a:gd name="connsiteY8" fmla="*/ 792480 h 947420"/>
                      <a:gd name="connsiteX9" fmla="*/ 762000 w 1537436"/>
                      <a:gd name="connsiteY9" fmla="*/ 872490 h 947420"/>
                      <a:gd name="connsiteX10" fmla="*/ 408940 w 1537436"/>
                      <a:gd name="connsiteY10" fmla="*/ 868680 h 947420"/>
                      <a:gd name="connsiteX11" fmla="*/ 204470 w 1537436"/>
                      <a:gd name="connsiteY11" fmla="*/ 833120 h 947420"/>
                      <a:gd name="connsiteX12" fmla="*/ 69850 w 1537436"/>
                      <a:gd name="connsiteY12" fmla="*/ 853440 h 947420"/>
                      <a:gd name="connsiteX13" fmla="*/ 0 w 1537436"/>
                      <a:gd name="connsiteY13" fmla="*/ 947420 h 947420"/>
                      <a:gd name="connsiteX0" fmla="*/ 97790 w 1522893"/>
                      <a:gd name="connsiteY0" fmla="*/ 0 h 947420"/>
                      <a:gd name="connsiteX1" fmla="*/ 217170 w 1522893"/>
                      <a:gd name="connsiteY1" fmla="*/ 118110 h 947420"/>
                      <a:gd name="connsiteX2" fmla="*/ 548640 w 1522893"/>
                      <a:gd name="connsiteY2" fmla="*/ 92710 h 947420"/>
                      <a:gd name="connsiteX3" fmla="*/ 982980 w 1522893"/>
                      <a:gd name="connsiteY3" fmla="*/ 181610 h 947420"/>
                      <a:gd name="connsiteX4" fmla="*/ 1324610 w 1522893"/>
                      <a:gd name="connsiteY4" fmla="*/ 337820 h 947420"/>
                      <a:gd name="connsiteX5" fmla="*/ 1503680 w 1522893"/>
                      <a:gd name="connsiteY5" fmla="*/ 482600 h 947420"/>
                      <a:gd name="connsiteX6" fmla="*/ 1511300 w 1522893"/>
                      <a:gd name="connsiteY6" fmla="*/ 590550 h 947420"/>
                      <a:gd name="connsiteX7" fmla="*/ 1445260 w 1522893"/>
                      <a:gd name="connsiteY7" fmla="*/ 662940 h 947420"/>
                      <a:gd name="connsiteX8" fmla="*/ 1224280 w 1522893"/>
                      <a:gd name="connsiteY8" fmla="*/ 792480 h 947420"/>
                      <a:gd name="connsiteX9" fmla="*/ 762000 w 1522893"/>
                      <a:gd name="connsiteY9" fmla="*/ 872490 h 947420"/>
                      <a:gd name="connsiteX10" fmla="*/ 408940 w 1522893"/>
                      <a:gd name="connsiteY10" fmla="*/ 868680 h 947420"/>
                      <a:gd name="connsiteX11" fmla="*/ 204470 w 1522893"/>
                      <a:gd name="connsiteY11" fmla="*/ 833120 h 947420"/>
                      <a:gd name="connsiteX12" fmla="*/ 69850 w 1522893"/>
                      <a:gd name="connsiteY12" fmla="*/ 853440 h 947420"/>
                      <a:gd name="connsiteX13" fmla="*/ 0 w 1522893"/>
                      <a:gd name="connsiteY13" fmla="*/ 947420 h 947420"/>
                      <a:gd name="connsiteX0" fmla="*/ 97790 w 1533420"/>
                      <a:gd name="connsiteY0" fmla="*/ 0 h 947420"/>
                      <a:gd name="connsiteX1" fmla="*/ 217170 w 1533420"/>
                      <a:gd name="connsiteY1" fmla="*/ 118110 h 947420"/>
                      <a:gd name="connsiteX2" fmla="*/ 548640 w 1533420"/>
                      <a:gd name="connsiteY2" fmla="*/ 92710 h 947420"/>
                      <a:gd name="connsiteX3" fmla="*/ 982980 w 1533420"/>
                      <a:gd name="connsiteY3" fmla="*/ 181610 h 947420"/>
                      <a:gd name="connsiteX4" fmla="*/ 1324610 w 1533420"/>
                      <a:gd name="connsiteY4" fmla="*/ 337820 h 947420"/>
                      <a:gd name="connsiteX5" fmla="*/ 1503680 w 1533420"/>
                      <a:gd name="connsiteY5" fmla="*/ 482600 h 947420"/>
                      <a:gd name="connsiteX6" fmla="*/ 1527810 w 1533420"/>
                      <a:gd name="connsiteY6" fmla="*/ 593090 h 947420"/>
                      <a:gd name="connsiteX7" fmla="*/ 1445260 w 1533420"/>
                      <a:gd name="connsiteY7" fmla="*/ 662940 h 947420"/>
                      <a:gd name="connsiteX8" fmla="*/ 1224280 w 1533420"/>
                      <a:gd name="connsiteY8" fmla="*/ 792480 h 947420"/>
                      <a:gd name="connsiteX9" fmla="*/ 762000 w 1533420"/>
                      <a:gd name="connsiteY9" fmla="*/ 872490 h 947420"/>
                      <a:gd name="connsiteX10" fmla="*/ 408940 w 1533420"/>
                      <a:gd name="connsiteY10" fmla="*/ 868680 h 947420"/>
                      <a:gd name="connsiteX11" fmla="*/ 204470 w 1533420"/>
                      <a:gd name="connsiteY11" fmla="*/ 833120 h 947420"/>
                      <a:gd name="connsiteX12" fmla="*/ 69850 w 1533420"/>
                      <a:gd name="connsiteY12" fmla="*/ 853440 h 947420"/>
                      <a:gd name="connsiteX13" fmla="*/ 0 w 1533420"/>
                      <a:gd name="connsiteY13" fmla="*/ 947420 h 947420"/>
                      <a:gd name="connsiteX0" fmla="*/ 97790 w 1533608"/>
                      <a:gd name="connsiteY0" fmla="*/ 0 h 947420"/>
                      <a:gd name="connsiteX1" fmla="*/ 217170 w 1533608"/>
                      <a:gd name="connsiteY1" fmla="*/ 118110 h 947420"/>
                      <a:gd name="connsiteX2" fmla="*/ 548640 w 1533608"/>
                      <a:gd name="connsiteY2" fmla="*/ 92710 h 947420"/>
                      <a:gd name="connsiteX3" fmla="*/ 982980 w 1533608"/>
                      <a:gd name="connsiteY3" fmla="*/ 181610 h 947420"/>
                      <a:gd name="connsiteX4" fmla="*/ 1324610 w 1533608"/>
                      <a:gd name="connsiteY4" fmla="*/ 337820 h 947420"/>
                      <a:gd name="connsiteX5" fmla="*/ 1503680 w 1533608"/>
                      <a:gd name="connsiteY5" fmla="*/ 482600 h 947420"/>
                      <a:gd name="connsiteX6" fmla="*/ 1527810 w 1533608"/>
                      <a:gd name="connsiteY6" fmla="*/ 593090 h 947420"/>
                      <a:gd name="connsiteX7" fmla="*/ 1442720 w 1533608"/>
                      <a:gd name="connsiteY7" fmla="*/ 675640 h 947420"/>
                      <a:gd name="connsiteX8" fmla="*/ 1224280 w 1533608"/>
                      <a:gd name="connsiteY8" fmla="*/ 792480 h 947420"/>
                      <a:gd name="connsiteX9" fmla="*/ 762000 w 1533608"/>
                      <a:gd name="connsiteY9" fmla="*/ 872490 h 947420"/>
                      <a:gd name="connsiteX10" fmla="*/ 408940 w 1533608"/>
                      <a:gd name="connsiteY10" fmla="*/ 868680 h 947420"/>
                      <a:gd name="connsiteX11" fmla="*/ 204470 w 1533608"/>
                      <a:gd name="connsiteY11" fmla="*/ 833120 h 947420"/>
                      <a:gd name="connsiteX12" fmla="*/ 69850 w 1533608"/>
                      <a:gd name="connsiteY12" fmla="*/ 853440 h 947420"/>
                      <a:gd name="connsiteX13" fmla="*/ 0 w 1533608"/>
                      <a:gd name="connsiteY13" fmla="*/ 947420 h 947420"/>
                      <a:gd name="connsiteX0" fmla="*/ 97790 w 1533608"/>
                      <a:gd name="connsiteY0" fmla="*/ 0 h 947420"/>
                      <a:gd name="connsiteX1" fmla="*/ 217170 w 1533608"/>
                      <a:gd name="connsiteY1" fmla="*/ 118110 h 947420"/>
                      <a:gd name="connsiteX2" fmla="*/ 548640 w 1533608"/>
                      <a:gd name="connsiteY2" fmla="*/ 92710 h 947420"/>
                      <a:gd name="connsiteX3" fmla="*/ 982980 w 1533608"/>
                      <a:gd name="connsiteY3" fmla="*/ 181610 h 947420"/>
                      <a:gd name="connsiteX4" fmla="*/ 1324610 w 1533608"/>
                      <a:gd name="connsiteY4" fmla="*/ 337820 h 947420"/>
                      <a:gd name="connsiteX5" fmla="*/ 1503680 w 1533608"/>
                      <a:gd name="connsiteY5" fmla="*/ 482600 h 947420"/>
                      <a:gd name="connsiteX6" fmla="*/ 1527810 w 1533608"/>
                      <a:gd name="connsiteY6" fmla="*/ 593090 h 947420"/>
                      <a:gd name="connsiteX7" fmla="*/ 1442720 w 1533608"/>
                      <a:gd name="connsiteY7" fmla="*/ 697230 h 947420"/>
                      <a:gd name="connsiteX8" fmla="*/ 1224280 w 1533608"/>
                      <a:gd name="connsiteY8" fmla="*/ 792480 h 947420"/>
                      <a:gd name="connsiteX9" fmla="*/ 762000 w 1533608"/>
                      <a:gd name="connsiteY9" fmla="*/ 872490 h 947420"/>
                      <a:gd name="connsiteX10" fmla="*/ 408940 w 1533608"/>
                      <a:gd name="connsiteY10" fmla="*/ 868680 h 947420"/>
                      <a:gd name="connsiteX11" fmla="*/ 204470 w 1533608"/>
                      <a:gd name="connsiteY11" fmla="*/ 833120 h 947420"/>
                      <a:gd name="connsiteX12" fmla="*/ 69850 w 1533608"/>
                      <a:gd name="connsiteY12" fmla="*/ 853440 h 947420"/>
                      <a:gd name="connsiteX13" fmla="*/ 0 w 1533608"/>
                      <a:gd name="connsiteY13" fmla="*/ 947420 h 947420"/>
                      <a:gd name="connsiteX0" fmla="*/ 97790 w 1533420"/>
                      <a:gd name="connsiteY0" fmla="*/ 0 h 947420"/>
                      <a:gd name="connsiteX1" fmla="*/ 217170 w 1533420"/>
                      <a:gd name="connsiteY1" fmla="*/ 118110 h 947420"/>
                      <a:gd name="connsiteX2" fmla="*/ 548640 w 1533420"/>
                      <a:gd name="connsiteY2" fmla="*/ 92710 h 947420"/>
                      <a:gd name="connsiteX3" fmla="*/ 982980 w 1533420"/>
                      <a:gd name="connsiteY3" fmla="*/ 181610 h 947420"/>
                      <a:gd name="connsiteX4" fmla="*/ 1324610 w 1533420"/>
                      <a:gd name="connsiteY4" fmla="*/ 337820 h 947420"/>
                      <a:gd name="connsiteX5" fmla="*/ 1503680 w 1533420"/>
                      <a:gd name="connsiteY5" fmla="*/ 482600 h 947420"/>
                      <a:gd name="connsiteX6" fmla="*/ 1527810 w 1533420"/>
                      <a:gd name="connsiteY6" fmla="*/ 593090 h 947420"/>
                      <a:gd name="connsiteX7" fmla="*/ 1445260 w 1533420"/>
                      <a:gd name="connsiteY7" fmla="*/ 673100 h 947420"/>
                      <a:gd name="connsiteX8" fmla="*/ 1224280 w 1533420"/>
                      <a:gd name="connsiteY8" fmla="*/ 792480 h 947420"/>
                      <a:gd name="connsiteX9" fmla="*/ 762000 w 1533420"/>
                      <a:gd name="connsiteY9" fmla="*/ 872490 h 947420"/>
                      <a:gd name="connsiteX10" fmla="*/ 408940 w 1533420"/>
                      <a:gd name="connsiteY10" fmla="*/ 868680 h 947420"/>
                      <a:gd name="connsiteX11" fmla="*/ 204470 w 1533420"/>
                      <a:gd name="connsiteY11" fmla="*/ 833120 h 947420"/>
                      <a:gd name="connsiteX12" fmla="*/ 69850 w 1533420"/>
                      <a:gd name="connsiteY12" fmla="*/ 853440 h 947420"/>
                      <a:gd name="connsiteX13" fmla="*/ 0 w 1533420"/>
                      <a:gd name="connsiteY13" fmla="*/ 947420 h 947420"/>
                      <a:gd name="connsiteX0" fmla="*/ 97790 w 1532857"/>
                      <a:gd name="connsiteY0" fmla="*/ 0 h 947420"/>
                      <a:gd name="connsiteX1" fmla="*/ 217170 w 1532857"/>
                      <a:gd name="connsiteY1" fmla="*/ 118110 h 947420"/>
                      <a:gd name="connsiteX2" fmla="*/ 548640 w 1532857"/>
                      <a:gd name="connsiteY2" fmla="*/ 92710 h 947420"/>
                      <a:gd name="connsiteX3" fmla="*/ 982980 w 1532857"/>
                      <a:gd name="connsiteY3" fmla="*/ 181610 h 947420"/>
                      <a:gd name="connsiteX4" fmla="*/ 1324610 w 1532857"/>
                      <a:gd name="connsiteY4" fmla="*/ 337820 h 947420"/>
                      <a:gd name="connsiteX5" fmla="*/ 1503680 w 1532857"/>
                      <a:gd name="connsiteY5" fmla="*/ 482600 h 947420"/>
                      <a:gd name="connsiteX6" fmla="*/ 1527810 w 1532857"/>
                      <a:gd name="connsiteY6" fmla="*/ 593090 h 947420"/>
                      <a:gd name="connsiteX7" fmla="*/ 1452880 w 1532857"/>
                      <a:gd name="connsiteY7" fmla="*/ 686435 h 947420"/>
                      <a:gd name="connsiteX8" fmla="*/ 1224280 w 1532857"/>
                      <a:gd name="connsiteY8" fmla="*/ 792480 h 947420"/>
                      <a:gd name="connsiteX9" fmla="*/ 762000 w 1532857"/>
                      <a:gd name="connsiteY9" fmla="*/ 872490 h 947420"/>
                      <a:gd name="connsiteX10" fmla="*/ 408940 w 1532857"/>
                      <a:gd name="connsiteY10" fmla="*/ 868680 h 947420"/>
                      <a:gd name="connsiteX11" fmla="*/ 204470 w 1532857"/>
                      <a:gd name="connsiteY11" fmla="*/ 833120 h 947420"/>
                      <a:gd name="connsiteX12" fmla="*/ 69850 w 1532857"/>
                      <a:gd name="connsiteY12" fmla="*/ 853440 h 947420"/>
                      <a:gd name="connsiteX13" fmla="*/ 0 w 1532857"/>
                      <a:gd name="connsiteY13" fmla="*/ 947420 h 947420"/>
                      <a:gd name="connsiteX0" fmla="*/ 97790 w 1532857"/>
                      <a:gd name="connsiteY0" fmla="*/ 0 h 947420"/>
                      <a:gd name="connsiteX1" fmla="*/ 217170 w 1532857"/>
                      <a:gd name="connsiteY1" fmla="*/ 118110 h 947420"/>
                      <a:gd name="connsiteX2" fmla="*/ 548640 w 1532857"/>
                      <a:gd name="connsiteY2" fmla="*/ 92710 h 947420"/>
                      <a:gd name="connsiteX3" fmla="*/ 982980 w 1532857"/>
                      <a:gd name="connsiteY3" fmla="*/ 181610 h 947420"/>
                      <a:gd name="connsiteX4" fmla="*/ 1324610 w 1532857"/>
                      <a:gd name="connsiteY4" fmla="*/ 337820 h 947420"/>
                      <a:gd name="connsiteX5" fmla="*/ 1503680 w 1532857"/>
                      <a:gd name="connsiteY5" fmla="*/ 482600 h 947420"/>
                      <a:gd name="connsiteX6" fmla="*/ 1527810 w 1532857"/>
                      <a:gd name="connsiteY6" fmla="*/ 593090 h 947420"/>
                      <a:gd name="connsiteX7" fmla="*/ 1452880 w 1532857"/>
                      <a:gd name="connsiteY7" fmla="*/ 686435 h 947420"/>
                      <a:gd name="connsiteX8" fmla="*/ 1224280 w 1532857"/>
                      <a:gd name="connsiteY8" fmla="*/ 792480 h 947420"/>
                      <a:gd name="connsiteX9" fmla="*/ 762000 w 1532857"/>
                      <a:gd name="connsiteY9" fmla="*/ 872490 h 947420"/>
                      <a:gd name="connsiteX10" fmla="*/ 408940 w 1532857"/>
                      <a:gd name="connsiteY10" fmla="*/ 868680 h 947420"/>
                      <a:gd name="connsiteX11" fmla="*/ 204470 w 1532857"/>
                      <a:gd name="connsiteY11" fmla="*/ 833120 h 947420"/>
                      <a:gd name="connsiteX12" fmla="*/ 69850 w 1532857"/>
                      <a:gd name="connsiteY12" fmla="*/ 853440 h 947420"/>
                      <a:gd name="connsiteX13" fmla="*/ 0 w 1532857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48640 w 1533209"/>
                      <a:gd name="connsiteY2" fmla="*/ 927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24280 w 1533209"/>
                      <a:gd name="connsiteY8" fmla="*/ 792480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48640 w 1533209"/>
                      <a:gd name="connsiteY2" fmla="*/ 927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52450 w 1533209"/>
                      <a:gd name="connsiteY2" fmla="*/ 1308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52450 w 1533209"/>
                      <a:gd name="connsiteY2" fmla="*/ 130810 h 947420"/>
                      <a:gd name="connsiteX3" fmla="*/ 974090 w 1533209"/>
                      <a:gd name="connsiteY3" fmla="*/ 2197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789"/>
                      <a:gd name="connsiteY0" fmla="*/ 0 h 947420"/>
                      <a:gd name="connsiteX1" fmla="*/ 217170 w 1533789"/>
                      <a:gd name="connsiteY1" fmla="*/ 118110 h 947420"/>
                      <a:gd name="connsiteX2" fmla="*/ 552450 w 1533789"/>
                      <a:gd name="connsiteY2" fmla="*/ 130810 h 947420"/>
                      <a:gd name="connsiteX3" fmla="*/ 974090 w 1533789"/>
                      <a:gd name="connsiteY3" fmla="*/ 219710 h 947420"/>
                      <a:gd name="connsiteX4" fmla="*/ 1310640 w 1533789"/>
                      <a:gd name="connsiteY4" fmla="*/ 365760 h 947420"/>
                      <a:gd name="connsiteX5" fmla="*/ 1503680 w 1533789"/>
                      <a:gd name="connsiteY5" fmla="*/ 482600 h 947420"/>
                      <a:gd name="connsiteX6" fmla="*/ 1527810 w 1533789"/>
                      <a:gd name="connsiteY6" fmla="*/ 593090 h 947420"/>
                      <a:gd name="connsiteX7" fmla="*/ 1448117 w 1533789"/>
                      <a:gd name="connsiteY7" fmla="*/ 685483 h 947420"/>
                      <a:gd name="connsiteX8" fmla="*/ 1211898 w 1533789"/>
                      <a:gd name="connsiteY8" fmla="*/ 785813 h 947420"/>
                      <a:gd name="connsiteX9" fmla="*/ 762000 w 1533789"/>
                      <a:gd name="connsiteY9" fmla="*/ 872490 h 947420"/>
                      <a:gd name="connsiteX10" fmla="*/ 408940 w 1533789"/>
                      <a:gd name="connsiteY10" fmla="*/ 868680 h 947420"/>
                      <a:gd name="connsiteX11" fmla="*/ 204470 w 1533789"/>
                      <a:gd name="connsiteY11" fmla="*/ 833120 h 947420"/>
                      <a:gd name="connsiteX12" fmla="*/ 69850 w 1533789"/>
                      <a:gd name="connsiteY12" fmla="*/ 853440 h 947420"/>
                      <a:gd name="connsiteX13" fmla="*/ 0 w 1533789"/>
                      <a:gd name="connsiteY13" fmla="*/ 947420 h 947420"/>
                      <a:gd name="connsiteX0" fmla="*/ 97790 w 1527850"/>
                      <a:gd name="connsiteY0" fmla="*/ 0 h 947420"/>
                      <a:gd name="connsiteX1" fmla="*/ 217170 w 1527850"/>
                      <a:gd name="connsiteY1" fmla="*/ 118110 h 947420"/>
                      <a:gd name="connsiteX2" fmla="*/ 552450 w 1527850"/>
                      <a:gd name="connsiteY2" fmla="*/ 130810 h 947420"/>
                      <a:gd name="connsiteX3" fmla="*/ 974090 w 1527850"/>
                      <a:gd name="connsiteY3" fmla="*/ 219710 h 947420"/>
                      <a:gd name="connsiteX4" fmla="*/ 1310640 w 1527850"/>
                      <a:gd name="connsiteY4" fmla="*/ 365760 h 947420"/>
                      <a:gd name="connsiteX5" fmla="*/ 1456690 w 1527850"/>
                      <a:gd name="connsiteY5" fmla="*/ 482600 h 947420"/>
                      <a:gd name="connsiteX6" fmla="*/ 1527810 w 1527850"/>
                      <a:gd name="connsiteY6" fmla="*/ 593090 h 947420"/>
                      <a:gd name="connsiteX7" fmla="*/ 1448117 w 1527850"/>
                      <a:gd name="connsiteY7" fmla="*/ 685483 h 947420"/>
                      <a:gd name="connsiteX8" fmla="*/ 1211898 w 1527850"/>
                      <a:gd name="connsiteY8" fmla="*/ 785813 h 947420"/>
                      <a:gd name="connsiteX9" fmla="*/ 762000 w 1527850"/>
                      <a:gd name="connsiteY9" fmla="*/ 872490 h 947420"/>
                      <a:gd name="connsiteX10" fmla="*/ 408940 w 1527850"/>
                      <a:gd name="connsiteY10" fmla="*/ 868680 h 947420"/>
                      <a:gd name="connsiteX11" fmla="*/ 204470 w 1527850"/>
                      <a:gd name="connsiteY11" fmla="*/ 833120 h 947420"/>
                      <a:gd name="connsiteX12" fmla="*/ 69850 w 1527850"/>
                      <a:gd name="connsiteY12" fmla="*/ 853440 h 947420"/>
                      <a:gd name="connsiteX13" fmla="*/ 0 w 1527850"/>
                      <a:gd name="connsiteY13" fmla="*/ 947420 h 947420"/>
                      <a:gd name="connsiteX0" fmla="*/ 97790 w 1481678"/>
                      <a:gd name="connsiteY0" fmla="*/ 0 h 947420"/>
                      <a:gd name="connsiteX1" fmla="*/ 217170 w 1481678"/>
                      <a:gd name="connsiteY1" fmla="*/ 118110 h 947420"/>
                      <a:gd name="connsiteX2" fmla="*/ 552450 w 1481678"/>
                      <a:gd name="connsiteY2" fmla="*/ 130810 h 947420"/>
                      <a:gd name="connsiteX3" fmla="*/ 974090 w 1481678"/>
                      <a:gd name="connsiteY3" fmla="*/ 219710 h 947420"/>
                      <a:gd name="connsiteX4" fmla="*/ 1310640 w 1481678"/>
                      <a:gd name="connsiteY4" fmla="*/ 365760 h 947420"/>
                      <a:gd name="connsiteX5" fmla="*/ 1456690 w 1481678"/>
                      <a:gd name="connsiteY5" fmla="*/ 482600 h 947420"/>
                      <a:gd name="connsiteX6" fmla="*/ 1480820 w 1481678"/>
                      <a:gd name="connsiteY6" fmla="*/ 584200 h 947420"/>
                      <a:gd name="connsiteX7" fmla="*/ 1448117 w 1481678"/>
                      <a:gd name="connsiteY7" fmla="*/ 685483 h 947420"/>
                      <a:gd name="connsiteX8" fmla="*/ 1211898 w 1481678"/>
                      <a:gd name="connsiteY8" fmla="*/ 785813 h 947420"/>
                      <a:gd name="connsiteX9" fmla="*/ 762000 w 1481678"/>
                      <a:gd name="connsiteY9" fmla="*/ 872490 h 947420"/>
                      <a:gd name="connsiteX10" fmla="*/ 408940 w 1481678"/>
                      <a:gd name="connsiteY10" fmla="*/ 868680 h 947420"/>
                      <a:gd name="connsiteX11" fmla="*/ 204470 w 1481678"/>
                      <a:gd name="connsiteY11" fmla="*/ 833120 h 947420"/>
                      <a:gd name="connsiteX12" fmla="*/ 69850 w 1481678"/>
                      <a:gd name="connsiteY12" fmla="*/ 853440 h 947420"/>
                      <a:gd name="connsiteX13" fmla="*/ 0 w 1481678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211898 w 1485052"/>
                      <a:gd name="connsiteY8" fmla="*/ 785813 h 947420"/>
                      <a:gd name="connsiteX9" fmla="*/ 762000 w 1485052"/>
                      <a:gd name="connsiteY9" fmla="*/ 87249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2000 w 1485052"/>
                      <a:gd name="connsiteY9" fmla="*/ 87249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9620 w 1485052"/>
                      <a:gd name="connsiteY9" fmla="*/ 79502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9620 w 1485052"/>
                      <a:gd name="connsiteY9" fmla="*/ 795020 h 947420"/>
                      <a:gd name="connsiteX10" fmla="*/ 414020 w 1485052"/>
                      <a:gd name="connsiteY10" fmla="*/ 78867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182880 w 1485052"/>
                      <a:gd name="connsiteY11" fmla="*/ 79883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182880 w 1485052"/>
                      <a:gd name="connsiteY11" fmla="*/ 798830 h 947420"/>
                      <a:gd name="connsiteX12" fmla="*/ 69850 w 1485052"/>
                      <a:gd name="connsiteY12" fmla="*/ 835660 h 947420"/>
                      <a:gd name="connsiteX13" fmla="*/ 0 w 1485052"/>
                      <a:gd name="connsiteY13" fmla="*/ 947420 h 947420"/>
                      <a:gd name="connsiteX0" fmla="*/ 123190 w 1510452"/>
                      <a:gd name="connsiteY0" fmla="*/ 0 h 923290"/>
                      <a:gd name="connsiteX1" fmla="*/ 242570 w 1510452"/>
                      <a:gd name="connsiteY1" fmla="*/ 118110 h 923290"/>
                      <a:gd name="connsiteX2" fmla="*/ 577850 w 1510452"/>
                      <a:gd name="connsiteY2" fmla="*/ 130810 h 923290"/>
                      <a:gd name="connsiteX3" fmla="*/ 999490 w 1510452"/>
                      <a:gd name="connsiteY3" fmla="*/ 219710 h 923290"/>
                      <a:gd name="connsiteX4" fmla="*/ 1336040 w 1510452"/>
                      <a:gd name="connsiteY4" fmla="*/ 365760 h 923290"/>
                      <a:gd name="connsiteX5" fmla="*/ 1482090 w 1510452"/>
                      <a:gd name="connsiteY5" fmla="*/ 482600 h 923290"/>
                      <a:gd name="connsiteX6" fmla="*/ 1506220 w 1510452"/>
                      <a:gd name="connsiteY6" fmla="*/ 584200 h 923290"/>
                      <a:gd name="connsiteX7" fmla="*/ 1426527 w 1510452"/>
                      <a:gd name="connsiteY7" fmla="*/ 661353 h 923290"/>
                      <a:gd name="connsiteX8" fmla="*/ 1203008 w 1510452"/>
                      <a:gd name="connsiteY8" fmla="*/ 732473 h 923290"/>
                      <a:gd name="connsiteX9" fmla="*/ 802640 w 1510452"/>
                      <a:gd name="connsiteY9" fmla="*/ 775970 h 923290"/>
                      <a:gd name="connsiteX10" fmla="*/ 439420 w 1510452"/>
                      <a:gd name="connsiteY10" fmla="*/ 788670 h 923290"/>
                      <a:gd name="connsiteX11" fmla="*/ 208280 w 1510452"/>
                      <a:gd name="connsiteY11" fmla="*/ 798830 h 923290"/>
                      <a:gd name="connsiteX12" fmla="*/ 95250 w 1510452"/>
                      <a:gd name="connsiteY12" fmla="*/ 835660 h 923290"/>
                      <a:gd name="connsiteX13" fmla="*/ 0 w 1510452"/>
                      <a:gd name="connsiteY13" fmla="*/ 923290 h 92329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577850 w 1510452"/>
                      <a:gd name="connsiteY2" fmla="*/ 114300 h 906780"/>
                      <a:gd name="connsiteX3" fmla="*/ 999490 w 1510452"/>
                      <a:gd name="connsiteY3" fmla="*/ 2032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999490 w 1510452"/>
                      <a:gd name="connsiteY3" fmla="*/ 2032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1023620 w 1510452"/>
                      <a:gd name="connsiteY3" fmla="*/ 19558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1012190 w 1510452"/>
                      <a:gd name="connsiteY3" fmla="*/ 2159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07390"/>
                      <a:gd name="connsiteY0" fmla="*/ 0 h 906780"/>
                      <a:gd name="connsiteX1" fmla="*/ 242570 w 1507390"/>
                      <a:gd name="connsiteY1" fmla="*/ 101600 h 906780"/>
                      <a:gd name="connsiteX2" fmla="*/ 646430 w 1507390"/>
                      <a:gd name="connsiteY2" fmla="*/ 135890 h 906780"/>
                      <a:gd name="connsiteX3" fmla="*/ 1012190 w 1507390"/>
                      <a:gd name="connsiteY3" fmla="*/ 215900 h 906780"/>
                      <a:gd name="connsiteX4" fmla="*/ 1336040 w 1507390"/>
                      <a:gd name="connsiteY4" fmla="*/ 349250 h 906780"/>
                      <a:gd name="connsiteX5" fmla="*/ 1464310 w 1507390"/>
                      <a:gd name="connsiteY5" fmla="*/ 452120 h 906780"/>
                      <a:gd name="connsiteX6" fmla="*/ 1506220 w 1507390"/>
                      <a:gd name="connsiteY6" fmla="*/ 567690 h 906780"/>
                      <a:gd name="connsiteX7" fmla="*/ 1426527 w 1507390"/>
                      <a:gd name="connsiteY7" fmla="*/ 644843 h 906780"/>
                      <a:gd name="connsiteX8" fmla="*/ 1203008 w 1507390"/>
                      <a:gd name="connsiteY8" fmla="*/ 715963 h 906780"/>
                      <a:gd name="connsiteX9" fmla="*/ 802640 w 1507390"/>
                      <a:gd name="connsiteY9" fmla="*/ 759460 h 906780"/>
                      <a:gd name="connsiteX10" fmla="*/ 439420 w 1507390"/>
                      <a:gd name="connsiteY10" fmla="*/ 772160 h 906780"/>
                      <a:gd name="connsiteX11" fmla="*/ 208280 w 1507390"/>
                      <a:gd name="connsiteY11" fmla="*/ 782320 h 906780"/>
                      <a:gd name="connsiteX12" fmla="*/ 95250 w 1507390"/>
                      <a:gd name="connsiteY12" fmla="*/ 819150 h 906780"/>
                      <a:gd name="connsiteX13" fmla="*/ 0 w 1507390"/>
                      <a:gd name="connsiteY13" fmla="*/ 906780 h 906780"/>
                      <a:gd name="connsiteX0" fmla="*/ 88900 w 1494268"/>
                      <a:gd name="connsiteY0" fmla="*/ 0 h 906780"/>
                      <a:gd name="connsiteX1" fmla="*/ 242570 w 1494268"/>
                      <a:gd name="connsiteY1" fmla="*/ 101600 h 906780"/>
                      <a:gd name="connsiteX2" fmla="*/ 646430 w 1494268"/>
                      <a:gd name="connsiteY2" fmla="*/ 135890 h 906780"/>
                      <a:gd name="connsiteX3" fmla="*/ 1012190 w 1494268"/>
                      <a:gd name="connsiteY3" fmla="*/ 215900 h 906780"/>
                      <a:gd name="connsiteX4" fmla="*/ 1336040 w 1494268"/>
                      <a:gd name="connsiteY4" fmla="*/ 349250 h 906780"/>
                      <a:gd name="connsiteX5" fmla="*/ 1464310 w 1494268"/>
                      <a:gd name="connsiteY5" fmla="*/ 452120 h 906780"/>
                      <a:gd name="connsiteX6" fmla="*/ 1492250 w 1494268"/>
                      <a:gd name="connsiteY6" fmla="*/ 566420 h 906780"/>
                      <a:gd name="connsiteX7" fmla="*/ 1426527 w 1494268"/>
                      <a:gd name="connsiteY7" fmla="*/ 644843 h 906780"/>
                      <a:gd name="connsiteX8" fmla="*/ 1203008 w 1494268"/>
                      <a:gd name="connsiteY8" fmla="*/ 715963 h 906780"/>
                      <a:gd name="connsiteX9" fmla="*/ 802640 w 1494268"/>
                      <a:gd name="connsiteY9" fmla="*/ 759460 h 906780"/>
                      <a:gd name="connsiteX10" fmla="*/ 439420 w 1494268"/>
                      <a:gd name="connsiteY10" fmla="*/ 772160 h 906780"/>
                      <a:gd name="connsiteX11" fmla="*/ 208280 w 1494268"/>
                      <a:gd name="connsiteY11" fmla="*/ 782320 h 906780"/>
                      <a:gd name="connsiteX12" fmla="*/ 95250 w 1494268"/>
                      <a:gd name="connsiteY12" fmla="*/ 819150 h 906780"/>
                      <a:gd name="connsiteX13" fmla="*/ 0 w 1494268"/>
                      <a:gd name="connsiteY13" fmla="*/ 906780 h 906780"/>
                      <a:gd name="connsiteX0" fmla="*/ 88900 w 1485691"/>
                      <a:gd name="connsiteY0" fmla="*/ 0 h 906780"/>
                      <a:gd name="connsiteX1" fmla="*/ 242570 w 1485691"/>
                      <a:gd name="connsiteY1" fmla="*/ 101600 h 906780"/>
                      <a:gd name="connsiteX2" fmla="*/ 646430 w 1485691"/>
                      <a:gd name="connsiteY2" fmla="*/ 135890 h 906780"/>
                      <a:gd name="connsiteX3" fmla="*/ 1012190 w 1485691"/>
                      <a:gd name="connsiteY3" fmla="*/ 215900 h 906780"/>
                      <a:gd name="connsiteX4" fmla="*/ 1336040 w 1485691"/>
                      <a:gd name="connsiteY4" fmla="*/ 349250 h 906780"/>
                      <a:gd name="connsiteX5" fmla="*/ 1464310 w 1485691"/>
                      <a:gd name="connsiteY5" fmla="*/ 452120 h 906780"/>
                      <a:gd name="connsiteX6" fmla="*/ 1482090 w 1485691"/>
                      <a:gd name="connsiteY6" fmla="*/ 563880 h 906780"/>
                      <a:gd name="connsiteX7" fmla="*/ 1426527 w 1485691"/>
                      <a:gd name="connsiteY7" fmla="*/ 644843 h 906780"/>
                      <a:gd name="connsiteX8" fmla="*/ 1203008 w 1485691"/>
                      <a:gd name="connsiteY8" fmla="*/ 715963 h 906780"/>
                      <a:gd name="connsiteX9" fmla="*/ 802640 w 1485691"/>
                      <a:gd name="connsiteY9" fmla="*/ 759460 h 906780"/>
                      <a:gd name="connsiteX10" fmla="*/ 439420 w 1485691"/>
                      <a:gd name="connsiteY10" fmla="*/ 772160 h 906780"/>
                      <a:gd name="connsiteX11" fmla="*/ 208280 w 1485691"/>
                      <a:gd name="connsiteY11" fmla="*/ 782320 h 906780"/>
                      <a:gd name="connsiteX12" fmla="*/ 95250 w 1485691"/>
                      <a:gd name="connsiteY12" fmla="*/ 819150 h 906780"/>
                      <a:gd name="connsiteX13" fmla="*/ 0 w 1485691"/>
                      <a:gd name="connsiteY13" fmla="*/ 906780 h 906780"/>
                      <a:gd name="connsiteX0" fmla="*/ 88900 w 1487101"/>
                      <a:gd name="connsiteY0" fmla="*/ 0 h 906780"/>
                      <a:gd name="connsiteX1" fmla="*/ 242570 w 1487101"/>
                      <a:gd name="connsiteY1" fmla="*/ 101600 h 906780"/>
                      <a:gd name="connsiteX2" fmla="*/ 646430 w 1487101"/>
                      <a:gd name="connsiteY2" fmla="*/ 135890 h 906780"/>
                      <a:gd name="connsiteX3" fmla="*/ 1012190 w 1487101"/>
                      <a:gd name="connsiteY3" fmla="*/ 215900 h 906780"/>
                      <a:gd name="connsiteX4" fmla="*/ 1336040 w 1487101"/>
                      <a:gd name="connsiteY4" fmla="*/ 349250 h 906780"/>
                      <a:gd name="connsiteX5" fmla="*/ 1464310 w 1487101"/>
                      <a:gd name="connsiteY5" fmla="*/ 452120 h 906780"/>
                      <a:gd name="connsiteX6" fmla="*/ 1482090 w 1487101"/>
                      <a:gd name="connsiteY6" fmla="*/ 563880 h 906780"/>
                      <a:gd name="connsiteX7" fmla="*/ 1407477 w 1487101"/>
                      <a:gd name="connsiteY7" fmla="*/ 643573 h 906780"/>
                      <a:gd name="connsiteX8" fmla="*/ 1203008 w 1487101"/>
                      <a:gd name="connsiteY8" fmla="*/ 715963 h 906780"/>
                      <a:gd name="connsiteX9" fmla="*/ 802640 w 1487101"/>
                      <a:gd name="connsiteY9" fmla="*/ 759460 h 906780"/>
                      <a:gd name="connsiteX10" fmla="*/ 439420 w 1487101"/>
                      <a:gd name="connsiteY10" fmla="*/ 772160 h 906780"/>
                      <a:gd name="connsiteX11" fmla="*/ 208280 w 1487101"/>
                      <a:gd name="connsiteY11" fmla="*/ 782320 h 906780"/>
                      <a:gd name="connsiteX12" fmla="*/ 95250 w 1487101"/>
                      <a:gd name="connsiteY12" fmla="*/ 819150 h 906780"/>
                      <a:gd name="connsiteX13" fmla="*/ 0 w 1487101"/>
                      <a:gd name="connsiteY13" fmla="*/ 906780 h 906780"/>
                      <a:gd name="connsiteX0" fmla="*/ 88900 w 1487101"/>
                      <a:gd name="connsiteY0" fmla="*/ 0 h 906780"/>
                      <a:gd name="connsiteX1" fmla="*/ 242570 w 1487101"/>
                      <a:gd name="connsiteY1" fmla="*/ 101600 h 906780"/>
                      <a:gd name="connsiteX2" fmla="*/ 646430 w 1487101"/>
                      <a:gd name="connsiteY2" fmla="*/ 135890 h 906780"/>
                      <a:gd name="connsiteX3" fmla="*/ 1012190 w 1487101"/>
                      <a:gd name="connsiteY3" fmla="*/ 215900 h 906780"/>
                      <a:gd name="connsiteX4" fmla="*/ 1336040 w 1487101"/>
                      <a:gd name="connsiteY4" fmla="*/ 349250 h 906780"/>
                      <a:gd name="connsiteX5" fmla="*/ 1464310 w 1487101"/>
                      <a:gd name="connsiteY5" fmla="*/ 452120 h 906780"/>
                      <a:gd name="connsiteX6" fmla="*/ 1482090 w 1487101"/>
                      <a:gd name="connsiteY6" fmla="*/ 563880 h 906780"/>
                      <a:gd name="connsiteX7" fmla="*/ 1407477 w 1487101"/>
                      <a:gd name="connsiteY7" fmla="*/ 643573 h 906780"/>
                      <a:gd name="connsiteX8" fmla="*/ 1196658 w 1487101"/>
                      <a:gd name="connsiteY8" fmla="*/ 705803 h 906780"/>
                      <a:gd name="connsiteX9" fmla="*/ 802640 w 1487101"/>
                      <a:gd name="connsiteY9" fmla="*/ 759460 h 906780"/>
                      <a:gd name="connsiteX10" fmla="*/ 439420 w 1487101"/>
                      <a:gd name="connsiteY10" fmla="*/ 772160 h 906780"/>
                      <a:gd name="connsiteX11" fmla="*/ 208280 w 1487101"/>
                      <a:gd name="connsiteY11" fmla="*/ 782320 h 906780"/>
                      <a:gd name="connsiteX12" fmla="*/ 95250 w 1487101"/>
                      <a:gd name="connsiteY12" fmla="*/ 819150 h 906780"/>
                      <a:gd name="connsiteX13" fmla="*/ 0 w 1487101"/>
                      <a:gd name="connsiteY13" fmla="*/ 906780 h 90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87101" h="906780">
                        <a:moveTo>
                          <a:pt x="88900" y="0"/>
                        </a:moveTo>
                        <a:cubicBezTo>
                          <a:pt x="111019" y="51329"/>
                          <a:pt x="149648" y="78952"/>
                          <a:pt x="242570" y="101600"/>
                        </a:cubicBezTo>
                        <a:cubicBezTo>
                          <a:pt x="335492" y="124248"/>
                          <a:pt x="518160" y="116840"/>
                          <a:pt x="646430" y="135890"/>
                        </a:cubicBezTo>
                        <a:cubicBezTo>
                          <a:pt x="774700" y="154940"/>
                          <a:pt x="897255" y="180340"/>
                          <a:pt x="1012190" y="215900"/>
                        </a:cubicBezTo>
                        <a:cubicBezTo>
                          <a:pt x="1127125" y="251460"/>
                          <a:pt x="1260687" y="309880"/>
                          <a:pt x="1336040" y="349250"/>
                        </a:cubicBezTo>
                        <a:cubicBezTo>
                          <a:pt x="1411393" y="388620"/>
                          <a:pt x="1439968" y="416348"/>
                          <a:pt x="1464310" y="452120"/>
                        </a:cubicBezTo>
                        <a:cubicBezTo>
                          <a:pt x="1488652" y="487892"/>
                          <a:pt x="1491562" y="531971"/>
                          <a:pt x="1482090" y="563880"/>
                        </a:cubicBezTo>
                        <a:cubicBezTo>
                          <a:pt x="1472618" y="595789"/>
                          <a:pt x="1455049" y="619919"/>
                          <a:pt x="1407477" y="643573"/>
                        </a:cubicBezTo>
                        <a:cubicBezTo>
                          <a:pt x="1359905" y="667227"/>
                          <a:pt x="1297464" y="686489"/>
                          <a:pt x="1196658" y="705803"/>
                        </a:cubicBezTo>
                        <a:cubicBezTo>
                          <a:pt x="1095852" y="725118"/>
                          <a:pt x="928846" y="748401"/>
                          <a:pt x="802640" y="759460"/>
                        </a:cubicBezTo>
                        <a:cubicBezTo>
                          <a:pt x="676434" y="770520"/>
                          <a:pt x="538480" y="768350"/>
                          <a:pt x="439420" y="772160"/>
                        </a:cubicBezTo>
                        <a:cubicBezTo>
                          <a:pt x="340360" y="775970"/>
                          <a:pt x="265642" y="774488"/>
                          <a:pt x="208280" y="782320"/>
                        </a:cubicBezTo>
                        <a:cubicBezTo>
                          <a:pt x="150918" y="790152"/>
                          <a:pt x="129328" y="800100"/>
                          <a:pt x="95250" y="819150"/>
                        </a:cubicBezTo>
                        <a:cubicBezTo>
                          <a:pt x="61172" y="838200"/>
                          <a:pt x="17886" y="869315"/>
                          <a:pt x="0" y="906780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B1A02F2A-4EC5-6E03-D0F6-521E14BA7CB1}"/>
                      </a:ext>
                    </a:extLst>
                  </p:cNvPr>
                  <p:cNvSpPr/>
                  <p:nvPr/>
                </p:nvSpPr>
                <p:spPr>
                  <a:xfrm>
                    <a:off x="8520113" y="3283268"/>
                    <a:ext cx="314187" cy="216217"/>
                  </a:xfrm>
                  <a:custGeom>
                    <a:avLst/>
                    <a:gdLst>
                      <a:gd name="connsiteX0" fmla="*/ 19050 w 314187"/>
                      <a:gd name="connsiteY0" fmla="*/ 0 h 216217"/>
                      <a:gd name="connsiteX1" fmla="*/ 132397 w 314187"/>
                      <a:gd name="connsiteY1" fmla="*/ 56197 h 216217"/>
                      <a:gd name="connsiteX2" fmla="*/ 237172 w 314187"/>
                      <a:gd name="connsiteY2" fmla="*/ 89535 h 216217"/>
                      <a:gd name="connsiteX3" fmla="*/ 313372 w 314187"/>
                      <a:gd name="connsiteY3" fmla="*/ 116205 h 216217"/>
                      <a:gd name="connsiteX4" fmla="*/ 188595 w 314187"/>
                      <a:gd name="connsiteY4" fmla="*/ 134302 h 216217"/>
                      <a:gd name="connsiteX5" fmla="*/ 77152 w 314187"/>
                      <a:gd name="connsiteY5" fmla="*/ 174307 h 216217"/>
                      <a:gd name="connsiteX6" fmla="*/ 0 w 314187"/>
                      <a:gd name="connsiteY6" fmla="*/ 216217 h 216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4187" h="216217">
                        <a:moveTo>
                          <a:pt x="19050" y="0"/>
                        </a:moveTo>
                        <a:cubicBezTo>
                          <a:pt x="57546" y="20637"/>
                          <a:pt x="96043" y="41275"/>
                          <a:pt x="132397" y="56197"/>
                        </a:cubicBezTo>
                        <a:cubicBezTo>
                          <a:pt x="168751" y="71119"/>
                          <a:pt x="207010" y="79534"/>
                          <a:pt x="237172" y="89535"/>
                        </a:cubicBezTo>
                        <a:cubicBezTo>
                          <a:pt x="267334" y="99536"/>
                          <a:pt x="321468" y="108744"/>
                          <a:pt x="313372" y="116205"/>
                        </a:cubicBezTo>
                        <a:cubicBezTo>
                          <a:pt x="305276" y="123666"/>
                          <a:pt x="227965" y="124618"/>
                          <a:pt x="188595" y="134302"/>
                        </a:cubicBezTo>
                        <a:cubicBezTo>
                          <a:pt x="149225" y="143986"/>
                          <a:pt x="108584" y="160655"/>
                          <a:pt x="77152" y="174307"/>
                        </a:cubicBezTo>
                        <a:cubicBezTo>
                          <a:pt x="45720" y="187959"/>
                          <a:pt x="22860" y="202088"/>
                          <a:pt x="0" y="216217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2A5A1351-CD49-FC38-A527-B5C90CBD1E3F}"/>
                      </a:ext>
                    </a:extLst>
                  </p:cNvPr>
                  <p:cNvSpPr/>
                  <p:nvPr/>
                </p:nvSpPr>
                <p:spPr>
                  <a:xfrm>
                    <a:off x="8512493" y="3347659"/>
                    <a:ext cx="154305" cy="37147"/>
                  </a:xfrm>
                  <a:custGeom>
                    <a:avLst/>
                    <a:gdLst>
                      <a:gd name="connsiteX0" fmla="*/ 0 w 154305"/>
                      <a:gd name="connsiteY0" fmla="*/ 0 h 37147"/>
                      <a:gd name="connsiteX1" fmla="*/ 71437 w 154305"/>
                      <a:gd name="connsiteY1" fmla="*/ 28575 h 37147"/>
                      <a:gd name="connsiteX2" fmla="*/ 154305 w 154305"/>
                      <a:gd name="connsiteY2" fmla="*/ 37147 h 371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4305" h="37147">
                        <a:moveTo>
                          <a:pt x="0" y="0"/>
                        </a:moveTo>
                        <a:cubicBezTo>
                          <a:pt x="22860" y="11192"/>
                          <a:pt x="45720" y="22384"/>
                          <a:pt x="71437" y="28575"/>
                        </a:cubicBezTo>
                        <a:cubicBezTo>
                          <a:pt x="97154" y="34766"/>
                          <a:pt x="125729" y="35956"/>
                          <a:pt x="154305" y="37147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1972D0AD-DA7E-EDD3-99BC-315430216CDE}"/>
                      </a:ext>
                    </a:extLst>
                  </p:cNvPr>
                  <p:cNvSpPr/>
                  <p:nvPr/>
                </p:nvSpPr>
                <p:spPr>
                  <a:xfrm>
                    <a:off x="8522018" y="3407761"/>
                    <a:ext cx="115252" cy="16477"/>
                  </a:xfrm>
                  <a:custGeom>
                    <a:avLst/>
                    <a:gdLst>
                      <a:gd name="connsiteX0" fmla="*/ 0 w 115252"/>
                      <a:gd name="connsiteY0" fmla="*/ 16477 h 16477"/>
                      <a:gd name="connsiteX1" fmla="*/ 58102 w 115252"/>
                      <a:gd name="connsiteY1" fmla="*/ 2189 h 16477"/>
                      <a:gd name="connsiteX2" fmla="*/ 115252 w 115252"/>
                      <a:gd name="connsiteY2" fmla="*/ 284 h 16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252" h="16477">
                        <a:moveTo>
                          <a:pt x="0" y="16477"/>
                        </a:moveTo>
                        <a:cubicBezTo>
                          <a:pt x="19446" y="10682"/>
                          <a:pt x="38893" y="4888"/>
                          <a:pt x="58102" y="2189"/>
                        </a:cubicBezTo>
                        <a:cubicBezTo>
                          <a:pt x="77311" y="-510"/>
                          <a:pt x="96281" y="-113"/>
                          <a:pt x="115252" y="284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9C2A78AE-2E05-7A5E-C22F-D55D3F221BAA}"/>
                    </a:ext>
                  </a:extLst>
                </p:cNvPr>
                <p:cNvSpPr/>
                <p:nvPr/>
              </p:nvSpPr>
              <p:spPr>
                <a:xfrm>
                  <a:off x="2931161" y="2987430"/>
                  <a:ext cx="812800" cy="126609"/>
                </a:xfrm>
                <a:custGeom>
                  <a:avLst/>
                  <a:gdLst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879848 w 2514848"/>
                    <a:gd name="connsiteY2" fmla="*/ 14728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218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723128 w 2723128"/>
                    <a:gd name="connsiteY0" fmla="*/ 142203 h 142203"/>
                    <a:gd name="connsiteX1" fmla="*/ 2006848 w 2723128"/>
                    <a:gd name="connsiteY1" fmla="*/ 1218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2108448 w 2723128"/>
                    <a:gd name="connsiteY1" fmla="*/ 964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1310888 w 2723128"/>
                    <a:gd name="connsiteY1" fmla="*/ 101563 h 142203"/>
                    <a:gd name="connsiteX2" fmla="*/ 310128 w 2723128"/>
                    <a:gd name="connsiteY2" fmla="*/ 5043 h 142203"/>
                    <a:gd name="connsiteX3" fmla="*/ 248 w 2723128"/>
                    <a:gd name="connsiteY3" fmla="*/ 45683 h 142203"/>
                    <a:gd name="connsiteX0" fmla="*/ 1310888 w 1310888"/>
                    <a:gd name="connsiteY0" fmla="*/ 101563 h 101563"/>
                    <a:gd name="connsiteX1" fmla="*/ 310128 w 1310888"/>
                    <a:gd name="connsiteY1" fmla="*/ 5043 h 101563"/>
                    <a:gd name="connsiteX2" fmla="*/ 248 w 1310888"/>
                    <a:gd name="connsiteY2" fmla="*/ 45683 h 101563"/>
                    <a:gd name="connsiteX0" fmla="*/ 833368 w 833368"/>
                    <a:gd name="connsiteY0" fmla="*/ 45683 h 45683"/>
                    <a:gd name="connsiteX1" fmla="*/ 310128 w 833368"/>
                    <a:gd name="connsiteY1" fmla="*/ 5043 h 45683"/>
                    <a:gd name="connsiteX2" fmla="*/ 248 w 833368"/>
                    <a:gd name="connsiteY2" fmla="*/ 45683 h 45683"/>
                    <a:gd name="connsiteX0" fmla="*/ 813735 w 813735"/>
                    <a:gd name="connsiteY0" fmla="*/ 76620 h 76620"/>
                    <a:gd name="connsiteX1" fmla="*/ 290495 w 813735"/>
                    <a:gd name="connsiteY1" fmla="*/ 35980 h 76620"/>
                    <a:gd name="connsiteX2" fmla="*/ 935 w 813735"/>
                    <a:gd name="connsiteY2" fmla="*/ 10580 h 76620"/>
                    <a:gd name="connsiteX0" fmla="*/ 812800 w 812800"/>
                    <a:gd name="connsiteY0" fmla="*/ 81280 h 81280"/>
                    <a:gd name="connsiteX1" fmla="*/ 279400 w 812800"/>
                    <a:gd name="connsiteY1" fmla="*/ 0 h 81280"/>
                    <a:gd name="connsiteX2" fmla="*/ 0 w 812800"/>
                    <a:gd name="connsiteY2" fmla="*/ 15240 h 81280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106288 h 106288"/>
                    <a:gd name="connsiteX1" fmla="*/ 279400 w 812800"/>
                    <a:gd name="connsiteY1" fmla="*/ 25008 h 106288"/>
                    <a:gd name="connsiteX2" fmla="*/ 0 w 812800"/>
                    <a:gd name="connsiteY2" fmla="*/ 40248 h 106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2800" h="106288">
                      <a:moveTo>
                        <a:pt x="812800" y="106288"/>
                      </a:moveTo>
                      <a:cubicBezTo>
                        <a:pt x="513080" y="91048"/>
                        <a:pt x="408093" y="45328"/>
                        <a:pt x="279400" y="25008"/>
                      </a:cubicBezTo>
                      <a:cubicBezTo>
                        <a:pt x="150707" y="4688"/>
                        <a:pt x="11853" y="-25792"/>
                        <a:pt x="0" y="40248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4AFD51E-8DB7-DA55-9BB2-F2C5B1EF3FAD}"/>
                    </a:ext>
                  </a:extLst>
                </p:cNvPr>
                <p:cNvSpPr/>
                <p:nvPr/>
              </p:nvSpPr>
              <p:spPr>
                <a:xfrm>
                  <a:off x="5003801" y="3180889"/>
                  <a:ext cx="604520" cy="29669"/>
                </a:xfrm>
                <a:custGeom>
                  <a:avLst/>
                  <a:gdLst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879848 w 2514848"/>
                    <a:gd name="connsiteY2" fmla="*/ 14728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218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723128 w 2723128"/>
                    <a:gd name="connsiteY0" fmla="*/ 142203 h 142203"/>
                    <a:gd name="connsiteX1" fmla="*/ 2006848 w 2723128"/>
                    <a:gd name="connsiteY1" fmla="*/ 1218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2108448 w 2723128"/>
                    <a:gd name="connsiteY1" fmla="*/ 964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1310888 w 2723128"/>
                    <a:gd name="connsiteY1" fmla="*/ 101563 h 142203"/>
                    <a:gd name="connsiteX2" fmla="*/ 310128 w 2723128"/>
                    <a:gd name="connsiteY2" fmla="*/ 5043 h 142203"/>
                    <a:gd name="connsiteX3" fmla="*/ 248 w 2723128"/>
                    <a:gd name="connsiteY3" fmla="*/ 45683 h 142203"/>
                    <a:gd name="connsiteX0" fmla="*/ 1310888 w 1310888"/>
                    <a:gd name="connsiteY0" fmla="*/ 101563 h 101563"/>
                    <a:gd name="connsiteX1" fmla="*/ 310128 w 1310888"/>
                    <a:gd name="connsiteY1" fmla="*/ 5043 h 101563"/>
                    <a:gd name="connsiteX2" fmla="*/ 248 w 1310888"/>
                    <a:gd name="connsiteY2" fmla="*/ 45683 h 101563"/>
                    <a:gd name="connsiteX0" fmla="*/ 833368 w 833368"/>
                    <a:gd name="connsiteY0" fmla="*/ 45683 h 45683"/>
                    <a:gd name="connsiteX1" fmla="*/ 310128 w 833368"/>
                    <a:gd name="connsiteY1" fmla="*/ 5043 h 45683"/>
                    <a:gd name="connsiteX2" fmla="*/ 248 w 833368"/>
                    <a:gd name="connsiteY2" fmla="*/ 45683 h 45683"/>
                    <a:gd name="connsiteX0" fmla="*/ 813735 w 813735"/>
                    <a:gd name="connsiteY0" fmla="*/ 76620 h 76620"/>
                    <a:gd name="connsiteX1" fmla="*/ 290495 w 813735"/>
                    <a:gd name="connsiteY1" fmla="*/ 35980 h 76620"/>
                    <a:gd name="connsiteX2" fmla="*/ 935 w 813735"/>
                    <a:gd name="connsiteY2" fmla="*/ 10580 h 76620"/>
                    <a:gd name="connsiteX0" fmla="*/ 812800 w 812800"/>
                    <a:gd name="connsiteY0" fmla="*/ 81280 h 81280"/>
                    <a:gd name="connsiteX1" fmla="*/ 279400 w 812800"/>
                    <a:gd name="connsiteY1" fmla="*/ 0 h 81280"/>
                    <a:gd name="connsiteX2" fmla="*/ 0 w 812800"/>
                    <a:gd name="connsiteY2" fmla="*/ 15240 h 81280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106288 h 106288"/>
                    <a:gd name="connsiteX1" fmla="*/ 279400 w 812800"/>
                    <a:gd name="connsiteY1" fmla="*/ 25008 h 106288"/>
                    <a:gd name="connsiteX2" fmla="*/ 0 w 812800"/>
                    <a:gd name="connsiteY2" fmla="*/ 40248 h 106288"/>
                    <a:gd name="connsiteX0" fmla="*/ 533400 w 533400"/>
                    <a:gd name="connsiteY0" fmla="*/ 81280 h 81280"/>
                    <a:gd name="connsiteX1" fmla="*/ 0 w 533400"/>
                    <a:gd name="connsiteY1" fmla="*/ 0 h 81280"/>
                    <a:gd name="connsiteX0" fmla="*/ 604520 w 604520"/>
                    <a:gd name="connsiteY0" fmla="*/ 5080 h 7249"/>
                    <a:gd name="connsiteX1" fmla="*/ 0 w 604520"/>
                    <a:gd name="connsiteY1" fmla="*/ 0 h 7249"/>
                    <a:gd name="connsiteX0" fmla="*/ 10000 w 10000"/>
                    <a:gd name="connsiteY0" fmla="*/ 31891 h 31891"/>
                    <a:gd name="connsiteX1" fmla="*/ 0 w 10000"/>
                    <a:gd name="connsiteY1" fmla="*/ 24883 h 31891"/>
                    <a:gd name="connsiteX0" fmla="*/ 10000 w 10000"/>
                    <a:gd name="connsiteY0" fmla="*/ 70077 h 70077"/>
                    <a:gd name="connsiteX1" fmla="*/ 1260 w 10000"/>
                    <a:gd name="connsiteY1" fmla="*/ 0 h 70077"/>
                    <a:gd name="connsiteX2" fmla="*/ 0 w 10000"/>
                    <a:gd name="connsiteY2" fmla="*/ 63069 h 70077"/>
                    <a:gd name="connsiteX0" fmla="*/ 10000 w 10000"/>
                    <a:gd name="connsiteY0" fmla="*/ 7008 h 7008"/>
                    <a:gd name="connsiteX1" fmla="*/ 0 w 10000"/>
                    <a:gd name="connsiteY1" fmla="*/ 0 h 7008"/>
                    <a:gd name="connsiteX0" fmla="*/ 10000 w 10000"/>
                    <a:gd name="connsiteY0" fmla="*/ 58404 h 58404"/>
                    <a:gd name="connsiteX1" fmla="*/ 0 w 10000"/>
                    <a:gd name="connsiteY1" fmla="*/ 48404 h 58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58404">
                      <a:moveTo>
                        <a:pt x="10000" y="58404"/>
                      </a:moveTo>
                      <a:cubicBezTo>
                        <a:pt x="6667" y="55071"/>
                        <a:pt x="560" y="-64513"/>
                        <a:pt x="0" y="4840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992B27F-9715-4439-6200-AFA0A0B213E9}"/>
                  </a:ext>
                </a:extLst>
              </p:cNvPr>
              <p:cNvGrpSpPr/>
              <p:nvPr/>
            </p:nvGrpSpPr>
            <p:grpSpPr>
              <a:xfrm rot="16200000">
                <a:off x="10989418" y="3378434"/>
                <a:ext cx="1481390" cy="686420"/>
                <a:chOff x="2492160" y="1586117"/>
                <a:chExt cx="7070794" cy="3276333"/>
              </a:xfrm>
              <a:effectLst>
                <a:glow rad="127000">
                  <a:schemeClr val="bg1"/>
                </a:glow>
              </a:effectLst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45A0888-E9A3-1CDE-DC32-C90EBEBA9CB5}"/>
                    </a:ext>
                  </a:extLst>
                </p:cNvPr>
                <p:cNvSpPr/>
                <p:nvPr/>
              </p:nvSpPr>
              <p:spPr>
                <a:xfrm>
                  <a:off x="6108045" y="1586117"/>
                  <a:ext cx="1428454" cy="1151967"/>
                </a:xfrm>
                <a:custGeom>
                  <a:avLst/>
                  <a:gdLst>
                    <a:gd name="connsiteX0" fmla="*/ 1428455 w 1428455"/>
                    <a:gd name="connsiteY0" fmla="*/ 1151967 h 1151967"/>
                    <a:gd name="connsiteX1" fmla="*/ 1371305 w 1428455"/>
                    <a:gd name="connsiteY1" fmla="*/ 1034809 h 1151967"/>
                    <a:gd name="connsiteX2" fmla="*/ 1240813 w 1428455"/>
                    <a:gd name="connsiteY2" fmla="*/ 905269 h 1151967"/>
                    <a:gd name="connsiteX3" fmla="*/ 1162708 w 1428455"/>
                    <a:gd name="connsiteY3" fmla="*/ 791922 h 1151967"/>
                    <a:gd name="connsiteX4" fmla="*/ 1117940 w 1428455"/>
                    <a:gd name="connsiteY4" fmla="*/ 654762 h 1151967"/>
                    <a:gd name="connsiteX5" fmla="*/ 1060790 w 1428455"/>
                    <a:gd name="connsiteY5" fmla="*/ 649047 h 1151967"/>
                    <a:gd name="connsiteX6" fmla="*/ 1026500 w 1428455"/>
                    <a:gd name="connsiteY6" fmla="*/ 576657 h 1151967"/>
                    <a:gd name="connsiteX7" fmla="*/ 936965 w 1428455"/>
                    <a:gd name="connsiteY7" fmla="*/ 545224 h 1151967"/>
                    <a:gd name="connsiteX8" fmla="*/ 896008 w 1428455"/>
                    <a:gd name="connsiteY8" fmla="*/ 477597 h 1151967"/>
                    <a:gd name="connsiteX9" fmla="*/ 808378 w 1428455"/>
                    <a:gd name="connsiteY9" fmla="*/ 397587 h 1151967"/>
                    <a:gd name="connsiteX10" fmla="*/ 744560 w 1428455"/>
                    <a:gd name="connsiteY10" fmla="*/ 358534 h 1151967"/>
                    <a:gd name="connsiteX11" fmla="*/ 735988 w 1428455"/>
                    <a:gd name="connsiteY11" fmla="*/ 279477 h 1151967"/>
                    <a:gd name="connsiteX12" fmla="*/ 664550 w 1428455"/>
                    <a:gd name="connsiteY12" fmla="*/ 255664 h 1151967"/>
                    <a:gd name="connsiteX13" fmla="*/ 598828 w 1428455"/>
                    <a:gd name="connsiteY13" fmla="*/ 249949 h 1151967"/>
                    <a:gd name="connsiteX14" fmla="*/ 563585 w 1428455"/>
                    <a:gd name="connsiteY14" fmla="*/ 197562 h 1151967"/>
                    <a:gd name="connsiteX15" fmla="*/ 496910 w 1428455"/>
                    <a:gd name="connsiteY15" fmla="*/ 195657 h 1151967"/>
                    <a:gd name="connsiteX16" fmla="*/ 473098 w 1428455"/>
                    <a:gd name="connsiteY16" fmla="*/ 119457 h 1151967"/>
                    <a:gd name="connsiteX17" fmla="*/ 399755 w 1428455"/>
                    <a:gd name="connsiteY17" fmla="*/ 87072 h 1151967"/>
                    <a:gd name="connsiteX18" fmla="*/ 340700 w 1428455"/>
                    <a:gd name="connsiteY18" fmla="*/ 46114 h 1151967"/>
                    <a:gd name="connsiteX19" fmla="*/ 260690 w 1428455"/>
                    <a:gd name="connsiteY19" fmla="*/ 32779 h 1151967"/>
                    <a:gd name="connsiteX20" fmla="*/ 192110 w 1428455"/>
                    <a:gd name="connsiteY20" fmla="*/ 3252 h 1151967"/>
                    <a:gd name="connsiteX21" fmla="*/ 100670 w 1428455"/>
                    <a:gd name="connsiteY21" fmla="*/ 6109 h 1151967"/>
                    <a:gd name="connsiteX22" fmla="*/ 48283 w 1428455"/>
                    <a:gd name="connsiteY22" fmla="*/ 50877 h 1151967"/>
                    <a:gd name="connsiteX23" fmla="*/ 658 w 1428455"/>
                    <a:gd name="connsiteY23" fmla="*/ 84214 h 1151967"/>
                    <a:gd name="connsiteX24" fmla="*/ 84478 w 1428455"/>
                    <a:gd name="connsiteY24" fmla="*/ 216612 h 1151967"/>
                    <a:gd name="connsiteX25" fmla="*/ 279740 w 1428455"/>
                    <a:gd name="connsiteY25" fmla="*/ 453784 h 1151967"/>
                    <a:gd name="connsiteX26" fmla="*/ 414043 w 1428455"/>
                    <a:gd name="connsiteY26" fmla="*/ 566179 h 1151967"/>
                    <a:gd name="connsiteX27" fmla="*/ 517865 w 1428455"/>
                    <a:gd name="connsiteY27" fmla="*/ 719532 h 1151967"/>
                    <a:gd name="connsiteX28" fmla="*/ 595018 w 1428455"/>
                    <a:gd name="connsiteY28" fmla="*/ 824307 h 1151967"/>
                    <a:gd name="connsiteX29" fmla="*/ 694078 w 1428455"/>
                    <a:gd name="connsiteY29" fmla="*/ 926224 h 1151967"/>
                    <a:gd name="connsiteX30" fmla="*/ 799805 w 1428455"/>
                    <a:gd name="connsiteY30" fmla="*/ 1024332 h 1151967"/>
                    <a:gd name="connsiteX31" fmla="*/ 893150 w 1428455"/>
                    <a:gd name="connsiteY31" fmla="*/ 1083387 h 1151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428455" h="1151967">
                      <a:moveTo>
                        <a:pt x="1428455" y="1151967"/>
                      </a:moveTo>
                      <a:cubicBezTo>
                        <a:pt x="1415517" y="1113946"/>
                        <a:pt x="1402579" y="1075925"/>
                        <a:pt x="1371305" y="1034809"/>
                      </a:cubicBezTo>
                      <a:cubicBezTo>
                        <a:pt x="1340031" y="993693"/>
                        <a:pt x="1275579" y="945750"/>
                        <a:pt x="1240813" y="905269"/>
                      </a:cubicBezTo>
                      <a:cubicBezTo>
                        <a:pt x="1206047" y="864788"/>
                        <a:pt x="1183187" y="833673"/>
                        <a:pt x="1162708" y="791922"/>
                      </a:cubicBezTo>
                      <a:cubicBezTo>
                        <a:pt x="1142229" y="750171"/>
                        <a:pt x="1134926" y="678574"/>
                        <a:pt x="1117940" y="654762"/>
                      </a:cubicBezTo>
                      <a:cubicBezTo>
                        <a:pt x="1100954" y="630950"/>
                        <a:pt x="1076030" y="662064"/>
                        <a:pt x="1060790" y="649047"/>
                      </a:cubicBezTo>
                      <a:cubicBezTo>
                        <a:pt x="1045550" y="636030"/>
                        <a:pt x="1047137" y="593961"/>
                        <a:pt x="1026500" y="576657"/>
                      </a:cubicBezTo>
                      <a:cubicBezTo>
                        <a:pt x="1005863" y="559353"/>
                        <a:pt x="958714" y="561734"/>
                        <a:pt x="936965" y="545224"/>
                      </a:cubicBezTo>
                      <a:cubicBezTo>
                        <a:pt x="915216" y="528714"/>
                        <a:pt x="917439" y="502203"/>
                        <a:pt x="896008" y="477597"/>
                      </a:cubicBezTo>
                      <a:cubicBezTo>
                        <a:pt x="874577" y="452991"/>
                        <a:pt x="833619" y="417431"/>
                        <a:pt x="808378" y="397587"/>
                      </a:cubicBezTo>
                      <a:cubicBezTo>
                        <a:pt x="783137" y="377743"/>
                        <a:pt x="756625" y="378219"/>
                        <a:pt x="744560" y="358534"/>
                      </a:cubicBezTo>
                      <a:cubicBezTo>
                        <a:pt x="732495" y="338849"/>
                        <a:pt x="749323" y="296622"/>
                        <a:pt x="735988" y="279477"/>
                      </a:cubicBezTo>
                      <a:cubicBezTo>
                        <a:pt x="722653" y="262332"/>
                        <a:pt x="687410" y="260585"/>
                        <a:pt x="664550" y="255664"/>
                      </a:cubicBezTo>
                      <a:cubicBezTo>
                        <a:pt x="641690" y="250743"/>
                        <a:pt x="615655" y="259633"/>
                        <a:pt x="598828" y="249949"/>
                      </a:cubicBezTo>
                      <a:cubicBezTo>
                        <a:pt x="582001" y="240265"/>
                        <a:pt x="580571" y="206611"/>
                        <a:pt x="563585" y="197562"/>
                      </a:cubicBezTo>
                      <a:cubicBezTo>
                        <a:pt x="546599" y="188513"/>
                        <a:pt x="511991" y="208675"/>
                        <a:pt x="496910" y="195657"/>
                      </a:cubicBezTo>
                      <a:cubicBezTo>
                        <a:pt x="481829" y="182639"/>
                        <a:pt x="489291" y="137555"/>
                        <a:pt x="473098" y="119457"/>
                      </a:cubicBezTo>
                      <a:cubicBezTo>
                        <a:pt x="456905" y="101359"/>
                        <a:pt x="421821" y="99296"/>
                        <a:pt x="399755" y="87072"/>
                      </a:cubicBezTo>
                      <a:cubicBezTo>
                        <a:pt x="377689" y="74848"/>
                        <a:pt x="363878" y="55163"/>
                        <a:pt x="340700" y="46114"/>
                      </a:cubicBezTo>
                      <a:cubicBezTo>
                        <a:pt x="317522" y="37065"/>
                        <a:pt x="285455" y="39923"/>
                        <a:pt x="260690" y="32779"/>
                      </a:cubicBezTo>
                      <a:cubicBezTo>
                        <a:pt x="235925" y="25635"/>
                        <a:pt x="218780" y="7697"/>
                        <a:pt x="192110" y="3252"/>
                      </a:cubicBezTo>
                      <a:cubicBezTo>
                        <a:pt x="165440" y="-1193"/>
                        <a:pt x="124641" y="-1828"/>
                        <a:pt x="100670" y="6109"/>
                      </a:cubicBezTo>
                      <a:cubicBezTo>
                        <a:pt x="76699" y="14046"/>
                        <a:pt x="64952" y="37860"/>
                        <a:pt x="48283" y="50877"/>
                      </a:cubicBezTo>
                      <a:cubicBezTo>
                        <a:pt x="31614" y="63894"/>
                        <a:pt x="-5375" y="56591"/>
                        <a:pt x="658" y="84214"/>
                      </a:cubicBezTo>
                      <a:cubicBezTo>
                        <a:pt x="6690" y="111836"/>
                        <a:pt x="37964" y="155017"/>
                        <a:pt x="84478" y="216612"/>
                      </a:cubicBezTo>
                      <a:cubicBezTo>
                        <a:pt x="130992" y="278207"/>
                        <a:pt x="224812" y="395523"/>
                        <a:pt x="279740" y="453784"/>
                      </a:cubicBezTo>
                      <a:cubicBezTo>
                        <a:pt x="334668" y="512045"/>
                        <a:pt x="374356" y="521888"/>
                        <a:pt x="414043" y="566179"/>
                      </a:cubicBezTo>
                      <a:cubicBezTo>
                        <a:pt x="453730" y="610470"/>
                        <a:pt x="487703" y="676511"/>
                        <a:pt x="517865" y="719532"/>
                      </a:cubicBezTo>
                      <a:cubicBezTo>
                        <a:pt x="548027" y="762553"/>
                        <a:pt x="565649" y="789858"/>
                        <a:pt x="595018" y="824307"/>
                      </a:cubicBezTo>
                      <a:cubicBezTo>
                        <a:pt x="624387" y="858756"/>
                        <a:pt x="659947" y="892887"/>
                        <a:pt x="694078" y="926224"/>
                      </a:cubicBezTo>
                      <a:cubicBezTo>
                        <a:pt x="728209" y="959561"/>
                        <a:pt x="766626" y="998138"/>
                        <a:pt x="799805" y="1024332"/>
                      </a:cubicBezTo>
                      <a:cubicBezTo>
                        <a:pt x="832984" y="1050526"/>
                        <a:pt x="863067" y="1066956"/>
                        <a:pt x="893150" y="1083387"/>
                      </a:cubicBezTo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AE20ED8E-3F56-E8C3-C85C-0643A65D935F}"/>
                    </a:ext>
                  </a:extLst>
                </p:cNvPr>
                <p:cNvGrpSpPr/>
                <p:nvPr/>
              </p:nvGrpSpPr>
              <p:grpSpPr>
                <a:xfrm>
                  <a:off x="2492160" y="1947924"/>
                  <a:ext cx="7070794" cy="2914526"/>
                  <a:chOff x="2890621" y="2037065"/>
                  <a:chExt cx="7070794" cy="2914526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CA8C4FEC-C8AD-D2C4-1790-300096943F87}"/>
                      </a:ext>
                    </a:extLst>
                  </p:cNvPr>
                  <p:cNvSpPr/>
                  <p:nvPr/>
                </p:nvSpPr>
                <p:spPr>
                  <a:xfrm>
                    <a:off x="6313647" y="3963035"/>
                    <a:ext cx="1596231" cy="988556"/>
                  </a:xfrm>
                  <a:custGeom>
                    <a:avLst/>
                    <a:gdLst>
                      <a:gd name="connsiteX0" fmla="*/ 1596231 w 1596231"/>
                      <a:gd name="connsiteY0" fmla="*/ 0 h 988556"/>
                      <a:gd name="connsiteX1" fmla="*/ 1534318 w 1596231"/>
                      <a:gd name="connsiteY1" fmla="*/ 90488 h 988556"/>
                      <a:gd name="connsiteX2" fmla="*/ 1511458 w 1596231"/>
                      <a:gd name="connsiteY2" fmla="*/ 139065 h 988556"/>
                      <a:gd name="connsiteX3" fmla="*/ 1420018 w 1596231"/>
                      <a:gd name="connsiteY3" fmla="*/ 200025 h 988556"/>
                      <a:gd name="connsiteX4" fmla="*/ 1262856 w 1596231"/>
                      <a:gd name="connsiteY4" fmla="*/ 371475 h 988556"/>
                      <a:gd name="connsiteX5" fmla="*/ 1238091 w 1596231"/>
                      <a:gd name="connsiteY5" fmla="*/ 465773 h 988556"/>
                      <a:gd name="connsiteX6" fmla="*/ 1103788 w 1596231"/>
                      <a:gd name="connsiteY6" fmla="*/ 517208 h 988556"/>
                      <a:gd name="connsiteX7" fmla="*/ 1030446 w 1596231"/>
                      <a:gd name="connsiteY7" fmla="*/ 534353 h 988556"/>
                      <a:gd name="connsiteX8" fmla="*/ 987583 w 1596231"/>
                      <a:gd name="connsiteY8" fmla="*/ 599123 h 988556"/>
                      <a:gd name="connsiteX9" fmla="*/ 925671 w 1596231"/>
                      <a:gd name="connsiteY9" fmla="*/ 612458 h 988556"/>
                      <a:gd name="connsiteX10" fmla="*/ 897096 w 1596231"/>
                      <a:gd name="connsiteY10" fmla="*/ 662940 h 988556"/>
                      <a:gd name="connsiteX11" fmla="*/ 856138 w 1596231"/>
                      <a:gd name="connsiteY11" fmla="*/ 689610 h 988556"/>
                      <a:gd name="connsiteX12" fmla="*/ 841851 w 1596231"/>
                      <a:gd name="connsiteY12" fmla="*/ 715328 h 988556"/>
                      <a:gd name="connsiteX13" fmla="*/ 790416 w 1596231"/>
                      <a:gd name="connsiteY13" fmla="*/ 725805 h 988556"/>
                      <a:gd name="connsiteX14" fmla="*/ 769461 w 1596231"/>
                      <a:gd name="connsiteY14" fmla="*/ 798195 h 988556"/>
                      <a:gd name="connsiteX15" fmla="*/ 708501 w 1596231"/>
                      <a:gd name="connsiteY15" fmla="*/ 810578 h 988556"/>
                      <a:gd name="connsiteX16" fmla="*/ 644683 w 1596231"/>
                      <a:gd name="connsiteY16" fmla="*/ 839153 h 988556"/>
                      <a:gd name="connsiteX17" fmla="*/ 565626 w 1596231"/>
                      <a:gd name="connsiteY17" fmla="*/ 841058 h 988556"/>
                      <a:gd name="connsiteX18" fmla="*/ 518001 w 1596231"/>
                      <a:gd name="connsiteY18" fmla="*/ 884873 h 988556"/>
                      <a:gd name="connsiteX19" fmla="*/ 475138 w 1596231"/>
                      <a:gd name="connsiteY19" fmla="*/ 897255 h 988556"/>
                      <a:gd name="connsiteX20" fmla="*/ 425608 w 1596231"/>
                      <a:gd name="connsiteY20" fmla="*/ 936308 h 988556"/>
                      <a:gd name="connsiteX21" fmla="*/ 374173 w 1596231"/>
                      <a:gd name="connsiteY21" fmla="*/ 981075 h 988556"/>
                      <a:gd name="connsiteX22" fmla="*/ 279876 w 1596231"/>
                      <a:gd name="connsiteY22" fmla="*/ 987743 h 988556"/>
                      <a:gd name="connsiteX23" fmla="*/ 174148 w 1596231"/>
                      <a:gd name="connsiteY23" fmla="*/ 972503 h 988556"/>
                      <a:gd name="connsiteX24" fmla="*/ 73183 w 1596231"/>
                      <a:gd name="connsiteY24" fmla="*/ 935355 h 988556"/>
                      <a:gd name="connsiteX25" fmla="*/ 793 w 1596231"/>
                      <a:gd name="connsiteY25" fmla="*/ 862013 h 988556"/>
                      <a:gd name="connsiteX26" fmla="*/ 119856 w 1596231"/>
                      <a:gd name="connsiteY26" fmla="*/ 768668 h 988556"/>
                      <a:gd name="connsiteX27" fmla="*/ 303688 w 1596231"/>
                      <a:gd name="connsiteY27" fmla="*/ 621983 h 988556"/>
                      <a:gd name="connsiteX28" fmla="*/ 451326 w 1596231"/>
                      <a:gd name="connsiteY28" fmla="*/ 501015 h 988556"/>
                      <a:gd name="connsiteX29" fmla="*/ 518001 w 1596231"/>
                      <a:gd name="connsiteY29" fmla="*/ 416243 h 988556"/>
                      <a:gd name="connsiteX30" fmla="*/ 639921 w 1596231"/>
                      <a:gd name="connsiteY30" fmla="*/ 287655 h 988556"/>
                      <a:gd name="connsiteX31" fmla="*/ 744696 w 1596231"/>
                      <a:gd name="connsiteY31" fmla="*/ 183833 h 988556"/>
                      <a:gd name="connsiteX32" fmla="*/ 839946 w 1596231"/>
                      <a:gd name="connsiteY32" fmla="*/ 116205 h 988556"/>
                      <a:gd name="connsiteX33" fmla="*/ 914241 w 1596231"/>
                      <a:gd name="connsiteY33" fmla="*/ 65723 h 988556"/>
                      <a:gd name="connsiteX34" fmla="*/ 1003776 w 1596231"/>
                      <a:gd name="connsiteY34" fmla="*/ 9525 h 98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596231" h="988556">
                        <a:moveTo>
                          <a:pt x="1596231" y="0"/>
                        </a:moveTo>
                        <a:cubicBezTo>
                          <a:pt x="1572339" y="33655"/>
                          <a:pt x="1548447" y="67311"/>
                          <a:pt x="1534318" y="90488"/>
                        </a:cubicBezTo>
                        <a:cubicBezTo>
                          <a:pt x="1520189" y="113666"/>
                          <a:pt x="1530508" y="120809"/>
                          <a:pt x="1511458" y="139065"/>
                        </a:cubicBezTo>
                        <a:cubicBezTo>
                          <a:pt x="1492408" y="157321"/>
                          <a:pt x="1461452" y="161290"/>
                          <a:pt x="1420018" y="200025"/>
                        </a:cubicBezTo>
                        <a:cubicBezTo>
                          <a:pt x="1378584" y="238760"/>
                          <a:pt x="1293177" y="327184"/>
                          <a:pt x="1262856" y="371475"/>
                        </a:cubicBezTo>
                        <a:cubicBezTo>
                          <a:pt x="1232535" y="415766"/>
                          <a:pt x="1264602" y="441484"/>
                          <a:pt x="1238091" y="465773"/>
                        </a:cubicBezTo>
                        <a:cubicBezTo>
                          <a:pt x="1211580" y="490062"/>
                          <a:pt x="1138395" y="505778"/>
                          <a:pt x="1103788" y="517208"/>
                        </a:cubicBezTo>
                        <a:cubicBezTo>
                          <a:pt x="1069181" y="528638"/>
                          <a:pt x="1049813" y="520701"/>
                          <a:pt x="1030446" y="534353"/>
                        </a:cubicBezTo>
                        <a:cubicBezTo>
                          <a:pt x="1011079" y="548005"/>
                          <a:pt x="1005046" y="586105"/>
                          <a:pt x="987583" y="599123"/>
                        </a:cubicBezTo>
                        <a:cubicBezTo>
                          <a:pt x="970120" y="612141"/>
                          <a:pt x="940752" y="601822"/>
                          <a:pt x="925671" y="612458"/>
                        </a:cubicBezTo>
                        <a:cubicBezTo>
                          <a:pt x="910590" y="623094"/>
                          <a:pt x="908685" y="650081"/>
                          <a:pt x="897096" y="662940"/>
                        </a:cubicBezTo>
                        <a:cubicBezTo>
                          <a:pt x="885507" y="675799"/>
                          <a:pt x="865345" y="680879"/>
                          <a:pt x="856138" y="689610"/>
                        </a:cubicBezTo>
                        <a:cubicBezTo>
                          <a:pt x="846931" y="698341"/>
                          <a:pt x="852804" y="709296"/>
                          <a:pt x="841851" y="715328"/>
                        </a:cubicBezTo>
                        <a:cubicBezTo>
                          <a:pt x="830898" y="721360"/>
                          <a:pt x="802481" y="711994"/>
                          <a:pt x="790416" y="725805"/>
                        </a:cubicBezTo>
                        <a:cubicBezTo>
                          <a:pt x="778351" y="739616"/>
                          <a:pt x="783113" y="784066"/>
                          <a:pt x="769461" y="798195"/>
                        </a:cubicBezTo>
                        <a:cubicBezTo>
                          <a:pt x="755808" y="812324"/>
                          <a:pt x="729297" y="803752"/>
                          <a:pt x="708501" y="810578"/>
                        </a:cubicBezTo>
                        <a:cubicBezTo>
                          <a:pt x="687705" y="817404"/>
                          <a:pt x="668495" y="834073"/>
                          <a:pt x="644683" y="839153"/>
                        </a:cubicBezTo>
                        <a:cubicBezTo>
                          <a:pt x="620871" y="844233"/>
                          <a:pt x="586740" y="833438"/>
                          <a:pt x="565626" y="841058"/>
                        </a:cubicBezTo>
                        <a:cubicBezTo>
                          <a:pt x="544512" y="848678"/>
                          <a:pt x="533082" y="875507"/>
                          <a:pt x="518001" y="884873"/>
                        </a:cubicBezTo>
                        <a:cubicBezTo>
                          <a:pt x="502920" y="894239"/>
                          <a:pt x="490537" y="888683"/>
                          <a:pt x="475138" y="897255"/>
                        </a:cubicBezTo>
                        <a:cubicBezTo>
                          <a:pt x="459739" y="905827"/>
                          <a:pt x="442435" y="922338"/>
                          <a:pt x="425608" y="936308"/>
                        </a:cubicBezTo>
                        <a:cubicBezTo>
                          <a:pt x="408781" y="950278"/>
                          <a:pt x="398462" y="972503"/>
                          <a:pt x="374173" y="981075"/>
                        </a:cubicBezTo>
                        <a:cubicBezTo>
                          <a:pt x="349884" y="989647"/>
                          <a:pt x="313213" y="989172"/>
                          <a:pt x="279876" y="987743"/>
                        </a:cubicBezTo>
                        <a:cubicBezTo>
                          <a:pt x="246539" y="986314"/>
                          <a:pt x="208597" y="981234"/>
                          <a:pt x="174148" y="972503"/>
                        </a:cubicBezTo>
                        <a:cubicBezTo>
                          <a:pt x="139699" y="963772"/>
                          <a:pt x="102075" y="953770"/>
                          <a:pt x="73183" y="935355"/>
                        </a:cubicBezTo>
                        <a:cubicBezTo>
                          <a:pt x="44291" y="916940"/>
                          <a:pt x="-6986" y="889794"/>
                          <a:pt x="793" y="862013"/>
                        </a:cubicBezTo>
                        <a:cubicBezTo>
                          <a:pt x="8572" y="834232"/>
                          <a:pt x="119856" y="768668"/>
                          <a:pt x="119856" y="768668"/>
                        </a:cubicBezTo>
                        <a:lnTo>
                          <a:pt x="303688" y="621983"/>
                        </a:lnTo>
                        <a:cubicBezTo>
                          <a:pt x="358933" y="577374"/>
                          <a:pt x="415607" y="535305"/>
                          <a:pt x="451326" y="501015"/>
                        </a:cubicBezTo>
                        <a:cubicBezTo>
                          <a:pt x="487045" y="466725"/>
                          <a:pt x="486569" y="451803"/>
                          <a:pt x="518001" y="416243"/>
                        </a:cubicBezTo>
                        <a:cubicBezTo>
                          <a:pt x="549433" y="380683"/>
                          <a:pt x="602138" y="326390"/>
                          <a:pt x="639921" y="287655"/>
                        </a:cubicBezTo>
                        <a:cubicBezTo>
                          <a:pt x="677703" y="248920"/>
                          <a:pt x="711358" y="212408"/>
                          <a:pt x="744696" y="183833"/>
                        </a:cubicBezTo>
                        <a:cubicBezTo>
                          <a:pt x="778033" y="155258"/>
                          <a:pt x="811688" y="135890"/>
                          <a:pt x="839946" y="116205"/>
                        </a:cubicBezTo>
                        <a:cubicBezTo>
                          <a:pt x="868203" y="96520"/>
                          <a:pt x="886936" y="83503"/>
                          <a:pt x="914241" y="65723"/>
                        </a:cubicBezTo>
                        <a:cubicBezTo>
                          <a:pt x="941546" y="47943"/>
                          <a:pt x="972661" y="28734"/>
                          <a:pt x="1003776" y="9525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6ED9DAD0-0B5A-1D65-9834-F8DA3659E3D6}"/>
                      </a:ext>
                    </a:extLst>
                  </p:cNvPr>
                  <p:cNvSpPr/>
                  <p:nvPr/>
                </p:nvSpPr>
                <p:spPr>
                  <a:xfrm>
                    <a:off x="2890621" y="2037065"/>
                    <a:ext cx="7070794" cy="2263422"/>
                  </a:xfrm>
                  <a:custGeom>
                    <a:avLst/>
                    <a:gdLst>
                      <a:gd name="connsiteX0" fmla="*/ 0 w 4007604"/>
                      <a:gd name="connsiteY0" fmla="*/ 1128866 h 1356891"/>
                      <a:gd name="connsiteX1" fmla="*/ 662940 w 4007604"/>
                      <a:gd name="connsiteY1" fmla="*/ 1246976 h 1356891"/>
                      <a:gd name="connsiteX2" fmla="*/ 1383030 w 4007604"/>
                      <a:gd name="connsiteY2" fmla="*/ 1292696 h 1356891"/>
                      <a:gd name="connsiteX3" fmla="*/ 2080260 w 4007604"/>
                      <a:gd name="connsiteY3" fmla="*/ 1285076 h 1356891"/>
                      <a:gd name="connsiteX4" fmla="*/ 2419350 w 4007604"/>
                      <a:gd name="connsiteY4" fmla="*/ 1271741 h 1356891"/>
                      <a:gd name="connsiteX5" fmla="*/ 2497455 w 4007604"/>
                      <a:gd name="connsiteY5" fmla="*/ 1355561 h 1356891"/>
                      <a:gd name="connsiteX6" fmla="*/ 2899410 w 4007604"/>
                      <a:gd name="connsiteY6" fmla="*/ 1304126 h 1356891"/>
                      <a:gd name="connsiteX7" fmla="*/ 3701415 w 4007604"/>
                      <a:gd name="connsiteY7" fmla="*/ 1073621 h 1356891"/>
                      <a:gd name="connsiteX8" fmla="*/ 4004310 w 4007604"/>
                      <a:gd name="connsiteY8" fmla="*/ 797396 h 1356891"/>
                      <a:gd name="connsiteX9" fmla="*/ 3537585 w 4007604"/>
                      <a:gd name="connsiteY9" fmla="*/ 395441 h 1356891"/>
                      <a:gd name="connsiteX10" fmla="*/ 2625090 w 4007604"/>
                      <a:gd name="connsiteY10" fmla="*/ 113501 h 1356891"/>
                      <a:gd name="connsiteX11" fmla="*/ 2522220 w 4007604"/>
                      <a:gd name="connsiteY11" fmla="*/ 178271 h 1356891"/>
                      <a:gd name="connsiteX12" fmla="*/ 1554480 w 4007604"/>
                      <a:gd name="connsiteY12" fmla="*/ 23966 h 1356891"/>
                      <a:gd name="connsiteX13" fmla="*/ 767715 w 4007604"/>
                      <a:gd name="connsiteY13" fmla="*/ 10631 h 1356891"/>
                      <a:gd name="connsiteX14" fmla="*/ 9525 w 4007604"/>
                      <a:gd name="connsiteY14" fmla="*/ 124931 h 1356891"/>
                      <a:gd name="connsiteX0" fmla="*/ 0 w 4007604"/>
                      <a:gd name="connsiteY0" fmla="*/ 1128866 h 1356891"/>
                      <a:gd name="connsiteX1" fmla="*/ 662940 w 4007604"/>
                      <a:gd name="connsiteY1" fmla="*/ 1246976 h 1356891"/>
                      <a:gd name="connsiteX2" fmla="*/ 1383030 w 4007604"/>
                      <a:gd name="connsiteY2" fmla="*/ 1292696 h 1356891"/>
                      <a:gd name="connsiteX3" fmla="*/ 2080260 w 4007604"/>
                      <a:gd name="connsiteY3" fmla="*/ 1285076 h 1356891"/>
                      <a:gd name="connsiteX4" fmla="*/ 2419350 w 4007604"/>
                      <a:gd name="connsiteY4" fmla="*/ 1271741 h 1356891"/>
                      <a:gd name="connsiteX5" fmla="*/ 2497455 w 4007604"/>
                      <a:gd name="connsiteY5" fmla="*/ 1355561 h 1356891"/>
                      <a:gd name="connsiteX6" fmla="*/ 2899410 w 4007604"/>
                      <a:gd name="connsiteY6" fmla="*/ 1304126 h 1356891"/>
                      <a:gd name="connsiteX7" fmla="*/ 3701415 w 4007604"/>
                      <a:gd name="connsiteY7" fmla="*/ 1073621 h 1356891"/>
                      <a:gd name="connsiteX8" fmla="*/ 4004310 w 4007604"/>
                      <a:gd name="connsiteY8" fmla="*/ 797396 h 1356891"/>
                      <a:gd name="connsiteX9" fmla="*/ 3537585 w 4007604"/>
                      <a:gd name="connsiteY9" fmla="*/ 395441 h 1356891"/>
                      <a:gd name="connsiteX10" fmla="*/ 2625090 w 4007604"/>
                      <a:gd name="connsiteY10" fmla="*/ 113501 h 1356891"/>
                      <a:gd name="connsiteX11" fmla="*/ 2522220 w 4007604"/>
                      <a:gd name="connsiteY11" fmla="*/ 178271 h 1356891"/>
                      <a:gd name="connsiteX12" fmla="*/ 1554480 w 4007604"/>
                      <a:gd name="connsiteY12" fmla="*/ 23966 h 1356891"/>
                      <a:gd name="connsiteX13" fmla="*/ 767715 w 4007604"/>
                      <a:gd name="connsiteY13" fmla="*/ 10631 h 1356891"/>
                      <a:gd name="connsiteX14" fmla="*/ 9525 w 4007604"/>
                      <a:gd name="connsiteY14" fmla="*/ 124931 h 1356891"/>
                      <a:gd name="connsiteX0" fmla="*/ 0 w 4007604"/>
                      <a:gd name="connsiteY0" fmla="*/ 1128309 h 1356334"/>
                      <a:gd name="connsiteX1" fmla="*/ 662940 w 4007604"/>
                      <a:gd name="connsiteY1" fmla="*/ 1246419 h 1356334"/>
                      <a:gd name="connsiteX2" fmla="*/ 1383030 w 4007604"/>
                      <a:gd name="connsiteY2" fmla="*/ 1292139 h 1356334"/>
                      <a:gd name="connsiteX3" fmla="*/ 2080260 w 4007604"/>
                      <a:gd name="connsiteY3" fmla="*/ 1284519 h 1356334"/>
                      <a:gd name="connsiteX4" fmla="*/ 2419350 w 4007604"/>
                      <a:gd name="connsiteY4" fmla="*/ 1271184 h 1356334"/>
                      <a:gd name="connsiteX5" fmla="*/ 2497455 w 4007604"/>
                      <a:gd name="connsiteY5" fmla="*/ 1355004 h 1356334"/>
                      <a:gd name="connsiteX6" fmla="*/ 2899410 w 4007604"/>
                      <a:gd name="connsiteY6" fmla="*/ 1303569 h 1356334"/>
                      <a:gd name="connsiteX7" fmla="*/ 3701415 w 4007604"/>
                      <a:gd name="connsiteY7" fmla="*/ 1073064 h 1356334"/>
                      <a:gd name="connsiteX8" fmla="*/ 4004310 w 4007604"/>
                      <a:gd name="connsiteY8" fmla="*/ 796839 h 1356334"/>
                      <a:gd name="connsiteX9" fmla="*/ 3537585 w 4007604"/>
                      <a:gd name="connsiteY9" fmla="*/ 394884 h 1356334"/>
                      <a:gd name="connsiteX10" fmla="*/ 2625090 w 4007604"/>
                      <a:gd name="connsiteY10" fmla="*/ 112944 h 1356334"/>
                      <a:gd name="connsiteX11" fmla="*/ 2449830 w 4007604"/>
                      <a:gd name="connsiteY11" fmla="*/ 166284 h 1356334"/>
                      <a:gd name="connsiteX12" fmla="*/ 1554480 w 4007604"/>
                      <a:gd name="connsiteY12" fmla="*/ 23409 h 1356334"/>
                      <a:gd name="connsiteX13" fmla="*/ 767715 w 4007604"/>
                      <a:gd name="connsiteY13" fmla="*/ 10074 h 1356334"/>
                      <a:gd name="connsiteX14" fmla="*/ 9525 w 4007604"/>
                      <a:gd name="connsiteY14" fmla="*/ 124374 h 1356334"/>
                      <a:gd name="connsiteX0" fmla="*/ 0 w 4007604"/>
                      <a:gd name="connsiteY0" fmla="*/ 1128309 h 1356334"/>
                      <a:gd name="connsiteX1" fmla="*/ 662940 w 4007604"/>
                      <a:gd name="connsiteY1" fmla="*/ 1246419 h 1356334"/>
                      <a:gd name="connsiteX2" fmla="*/ 1383030 w 4007604"/>
                      <a:gd name="connsiteY2" fmla="*/ 1292139 h 1356334"/>
                      <a:gd name="connsiteX3" fmla="*/ 2080260 w 4007604"/>
                      <a:gd name="connsiteY3" fmla="*/ 1284519 h 1356334"/>
                      <a:gd name="connsiteX4" fmla="*/ 2419350 w 4007604"/>
                      <a:gd name="connsiteY4" fmla="*/ 1271184 h 1356334"/>
                      <a:gd name="connsiteX5" fmla="*/ 2497455 w 4007604"/>
                      <a:gd name="connsiteY5" fmla="*/ 1355004 h 1356334"/>
                      <a:gd name="connsiteX6" fmla="*/ 2899410 w 4007604"/>
                      <a:gd name="connsiteY6" fmla="*/ 1303569 h 1356334"/>
                      <a:gd name="connsiteX7" fmla="*/ 3701415 w 4007604"/>
                      <a:gd name="connsiteY7" fmla="*/ 1073064 h 1356334"/>
                      <a:gd name="connsiteX8" fmla="*/ 4004310 w 4007604"/>
                      <a:gd name="connsiteY8" fmla="*/ 796839 h 1356334"/>
                      <a:gd name="connsiteX9" fmla="*/ 3537585 w 4007604"/>
                      <a:gd name="connsiteY9" fmla="*/ 394884 h 1356334"/>
                      <a:gd name="connsiteX10" fmla="*/ 2625090 w 4007604"/>
                      <a:gd name="connsiteY10" fmla="*/ 112944 h 1356334"/>
                      <a:gd name="connsiteX11" fmla="*/ 2449830 w 4007604"/>
                      <a:gd name="connsiteY11" fmla="*/ 166284 h 1356334"/>
                      <a:gd name="connsiteX12" fmla="*/ 1554480 w 4007604"/>
                      <a:gd name="connsiteY12" fmla="*/ 23409 h 1356334"/>
                      <a:gd name="connsiteX13" fmla="*/ 767715 w 4007604"/>
                      <a:gd name="connsiteY13" fmla="*/ 10074 h 1356334"/>
                      <a:gd name="connsiteX14" fmla="*/ 9525 w 4007604"/>
                      <a:gd name="connsiteY14" fmla="*/ 124374 h 1356334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625090 w 4007604"/>
                      <a:gd name="connsiteY10" fmla="*/ 11294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394884 h 1356699"/>
                      <a:gd name="connsiteX10" fmla="*/ 2733040 w 4007604"/>
                      <a:gd name="connsiteY10" fmla="*/ 25010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604"/>
                      <a:gd name="connsiteY0" fmla="*/ 1128309 h 1356699"/>
                      <a:gd name="connsiteX1" fmla="*/ 662940 w 4007604"/>
                      <a:gd name="connsiteY1" fmla="*/ 1246419 h 1356699"/>
                      <a:gd name="connsiteX2" fmla="*/ 1383030 w 4007604"/>
                      <a:gd name="connsiteY2" fmla="*/ 1292139 h 1356699"/>
                      <a:gd name="connsiteX3" fmla="*/ 2080260 w 4007604"/>
                      <a:gd name="connsiteY3" fmla="*/ 1284519 h 1356699"/>
                      <a:gd name="connsiteX4" fmla="*/ 2372360 w 4007604"/>
                      <a:gd name="connsiteY4" fmla="*/ 1264834 h 1356699"/>
                      <a:gd name="connsiteX5" fmla="*/ 2497455 w 4007604"/>
                      <a:gd name="connsiteY5" fmla="*/ 1355004 h 1356699"/>
                      <a:gd name="connsiteX6" fmla="*/ 2899410 w 4007604"/>
                      <a:gd name="connsiteY6" fmla="*/ 1303569 h 1356699"/>
                      <a:gd name="connsiteX7" fmla="*/ 3701415 w 4007604"/>
                      <a:gd name="connsiteY7" fmla="*/ 1073064 h 1356699"/>
                      <a:gd name="connsiteX8" fmla="*/ 4004310 w 4007604"/>
                      <a:gd name="connsiteY8" fmla="*/ 796839 h 1356699"/>
                      <a:gd name="connsiteX9" fmla="*/ 3537585 w 4007604"/>
                      <a:gd name="connsiteY9" fmla="*/ 412664 h 1356699"/>
                      <a:gd name="connsiteX10" fmla="*/ 2733040 w 4007604"/>
                      <a:gd name="connsiteY10" fmla="*/ 250104 h 1356699"/>
                      <a:gd name="connsiteX11" fmla="*/ 2449830 w 4007604"/>
                      <a:gd name="connsiteY11" fmla="*/ 166284 h 1356699"/>
                      <a:gd name="connsiteX12" fmla="*/ 1554480 w 4007604"/>
                      <a:gd name="connsiteY12" fmla="*/ 23409 h 1356699"/>
                      <a:gd name="connsiteX13" fmla="*/ 767715 w 4007604"/>
                      <a:gd name="connsiteY13" fmla="*/ 10074 h 1356699"/>
                      <a:gd name="connsiteX14" fmla="*/ 9525 w 4007604"/>
                      <a:gd name="connsiteY14" fmla="*/ 124374 h 1356699"/>
                      <a:gd name="connsiteX0" fmla="*/ 0 w 4007475"/>
                      <a:gd name="connsiteY0" fmla="*/ 1128309 h 1356699"/>
                      <a:gd name="connsiteX1" fmla="*/ 662940 w 4007475"/>
                      <a:gd name="connsiteY1" fmla="*/ 1246419 h 1356699"/>
                      <a:gd name="connsiteX2" fmla="*/ 1383030 w 4007475"/>
                      <a:gd name="connsiteY2" fmla="*/ 1292139 h 1356699"/>
                      <a:gd name="connsiteX3" fmla="*/ 2080260 w 4007475"/>
                      <a:gd name="connsiteY3" fmla="*/ 1284519 h 1356699"/>
                      <a:gd name="connsiteX4" fmla="*/ 2372360 w 4007475"/>
                      <a:gd name="connsiteY4" fmla="*/ 1264834 h 1356699"/>
                      <a:gd name="connsiteX5" fmla="*/ 2497455 w 4007475"/>
                      <a:gd name="connsiteY5" fmla="*/ 1355004 h 1356699"/>
                      <a:gd name="connsiteX6" fmla="*/ 2899410 w 4007475"/>
                      <a:gd name="connsiteY6" fmla="*/ 1303569 h 1356699"/>
                      <a:gd name="connsiteX7" fmla="*/ 3701415 w 4007475"/>
                      <a:gd name="connsiteY7" fmla="*/ 1073064 h 1356699"/>
                      <a:gd name="connsiteX8" fmla="*/ 4004310 w 4007475"/>
                      <a:gd name="connsiteY8" fmla="*/ 796839 h 1356699"/>
                      <a:gd name="connsiteX9" fmla="*/ 3541395 w 4007475"/>
                      <a:gd name="connsiteY9" fmla="*/ 455844 h 1356699"/>
                      <a:gd name="connsiteX10" fmla="*/ 2733040 w 4007475"/>
                      <a:gd name="connsiteY10" fmla="*/ 250104 h 1356699"/>
                      <a:gd name="connsiteX11" fmla="*/ 2449830 w 4007475"/>
                      <a:gd name="connsiteY11" fmla="*/ 166284 h 1356699"/>
                      <a:gd name="connsiteX12" fmla="*/ 1554480 w 4007475"/>
                      <a:gd name="connsiteY12" fmla="*/ 23409 h 1356699"/>
                      <a:gd name="connsiteX13" fmla="*/ 767715 w 4007475"/>
                      <a:gd name="connsiteY13" fmla="*/ 10074 h 1356699"/>
                      <a:gd name="connsiteX14" fmla="*/ 9525 w 4007475"/>
                      <a:gd name="connsiteY14" fmla="*/ 124374 h 1356699"/>
                      <a:gd name="connsiteX0" fmla="*/ 0 w 4007220"/>
                      <a:gd name="connsiteY0" fmla="*/ 1128309 h 1356699"/>
                      <a:gd name="connsiteX1" fmla="*/ 662940 w 4007220"/>
                      <a:gd name="connsiteY1" fmla="*/ 1246419 h 1356699"/>
                      <a:gd name="connsiteX2" fmla="*/ 1383030 w 4007220"/>
                      <a:gd name="connsiteY2" fmla="*/ 1292139 h 1356699"/>
                      <a:gd name="connsiteX3" fmla="*/ 2080260 w 4007220"/>
                      <a:gd name="connsiteY3" fmla="*/ 1284519 h 1356699"/>
                      <a:gd name="connsiteX4" fmla="*/ 2372360 w 4007220"/>
                      <a:gd name="connsiteY4" fmla="*/ 1264834 h 1356699"/>
                      <a:gd name="connsiteX5" fmla="*/ 2497455 w 4007220"/>
                      <a:gd name="connsiteY5" fmla="*/ 1355004 h 1356699"/>
                      <a:gd name="connsiteX6" fmla="*/ 2899410 w 4007220"/>
                      <a:gd name="connsiteY6" fmla="*/ 1303569 h 1356699"/>
                      <a:gd name="connsiteX7" fmla="*/ 3701415 w 4007220"/>
                      <a:gd name="connsiteY7" fmla="*/ 1073064 h 1356699"/>
                      <a:gd name="connsiteX8" fmla="*/ 4004310 w 4007220"/>
                      <a:gd name="connsiteY8" fmla="*/ 796839 h 1356699"/>
                      <a:gd name="connsiteX9" fmla="*/ 3549015 w 4007220"/>
                      <a:gd name="connsiteY9" fmla="*/ 443144 h 1356699"/>
                      <a:gd name="connsiteX10" fmla="*/ 2733040 w 4007220"/>
                      <a:gd name="connsiteY10" fmla="*/ 250104 h 1356699"/>
                      <a:gd name="connsiteX11" fmla="*/ 2449830 w 4007220"/>
                      <a:gd name="connsiteY11" fmla="*/ 166284 h 1356699"/>
                      <a:gd name="connsiteX12" fmla="*/ 1554480 w 4007220"/>
                      <a:gd name="connsiteY12" fmla="*/ 23409 h 1356699"/>
                      <a:gd name="connsiteX13" fmla="*/ 767715 w 4007220"/>
                      <a:gd name="connsiteY13" fmla="*/ 10074 h 1356699"/>
                      <a:gd name="connsiteX14" fmla="*/ 9525 w 4007220"/>
                      <a:gd name="connsiteY14" fmla="*/ 124374 h 1356699"/>
                      <a:gd name="connsiteX0" fmla="*/ 0 w 3951179"/>
                      <a:gd name="connsiteY0" fmla="*/ 1128309 h 1356699"/>
                      <a:gd name="connsiteX1" fmla="*/ 662940 w 3951179"/>
                      <a:gd name="connsiteY1" fmla="*/ 1246419 h 1356699"/>
                      <a:gd name="connsiteX2" fmla="*/ 1383030 w 3951179"/>
                      <a:gd name="connsiteY2" fmla="*/ 1292139 h 1356699"/>
                      <a:gd name="connsiteX3" fmla="*/ 2080260 w 3951179"/>
                      <a:gd name="connsiteY3" fmla="*/ 1284519 h 1356699"/>
                      <a:gd name="connsiteX4" fmla="*/ 2372360 w 3951179"/>
                      <a:gd name="connsiteY4" fmla="*/ 1264834 h 1356699"/>
                      <a:gd name="connsiteX5" fmla="*/ 2497455 w 3951179"/>
                      <a:gd name="connsiteY5" fmla="*/ 1355004 h 1356699"/>
                      <a:gd name="connsiteX6" fmla="*/ 2899410 w 3951179"/>
                      <a:gd name="connsiteY6" fmla="*/ 1303569 h 1356699"/>
                      <a:gd name="connsiteX7" fmla="*/ 3701415 w 3951179"/>
                      <a:gd name="connsiteY7" fmla="*/ 1073064 h 1356699"/>
                      <a:gd name="connsiteX8" fmla="*/ 3947160 w 3951179"/>
                      <a:gd name="connsiteY8" fmla="*/ 773979 h 1356699"/>
                      <a:gd name="connsiteX9" fmla="*/ 3549015 w 3951179"/>
                      <a:gd name="connsiteY9" fmla="*/ 443144 h 1356699"/>
                      <a:gd name="connsiteX10" fmla="*/ 2733040 w 3951179"/>
                      <a:gd name="connsiteY10" fmla="*/ 250104 h 1356699"/>
                      <a:gd name="connsiteX11" fmla="*/ 2449830 w 3951179"/>
                      <a:gd name="connsiteY11" fmla="*/ 166284 h 1356699"/>
                      <a:gd name="connsiteX12" fmla="*/ 1554480 w 3951179"/>
                      <a:gd name="connsiteY12" fmla="*/ 23409 h 1356699"/>
                      <a:gd name="connsiteX13" fmla="*/ 767715 w 3951179"/>
                      <a:gd name="connsiteY13" fmla="*/ 10074 h 1356699"/>
                      <a:gd name="connsiteX14" fmla="*/ 9525 w 3951179"/>
                      <a:gd name="connsiteY14" fmla="*/ 124374 h 1356699"/>
                      <a:gd name="connsiteX0" fmla="*/ 0 w 3950025"/>
                      <a:gd name="connsiteY0" fmla="*/ 1128309 h 1357536"/>
                      <a:gd name="connsiteX1" fmla="*/ 662940 w 3950025"/>
                      <a:gd name="connsiteY1" fmla="*/ 1246419 h 1357536"/>
                      <a:gd name="connsiteX2" fmla="*/ 1383030 w 3950025"/>
                      <a:gd name="connsiteY2" fmla="*/ 1292139 h 1357536"/>
                      <a:gd name="connsiteX3" fmla="*/ 2080260 w 3950025"/>
                      <a:gd name="connsiteY3" fmla="*/ 1284519 h 1357536"/>
                      <a:gd name="connsiteX4" fmla="*/ 2372360 w 3950025"/>
                      <a:gd name="connsiteY4" fmla="*/ 1264834 h 1357536"/>
                      <a:gd name="connsiteX5" fmla="*/ 2497455 w 3950025"/>
                      <a:gd name="connsiteY5" fmla="*/ 1355004 h 1357536"/>
                      <a:gd name="connsiteX6" fmla="*/ 2899410 w 3950025"/>
                      <a:gd name="connsiteY6" fmla="*/ 1303569 h 1357536"/>
                      <a:gd name="connsiteX7" fmla="*/ 3683635 w 3950025"/>
                      <a:gd name="connsiteY7" fmla="*/ 1020994 h 1357536"/>
                      <a:gd name="connsiteX8" fmla="*/ 3947160 w 3950025"/>
                      <a:gd name="connsiteY8" fmla="*/ 773979 h 1357536"/>
                      <a:gd name="connsiteX9" fmla="*/ 3549015 w 3950025"/>
                      <a:gd name="connsiteY9" fmla="*/ 443144 h 1357536"/>
                      <a:gd name="connsiteX10" fmla="*/ 2733040 w 3950025"/>
                      <a:gd name="connsiteY10" fmla="*/ 250104 h 1357536"/>
                      <a:gd name="connsiteX11" fmla="*/ 2449830 w 3950025"/>
                      <a:gd name="connsiteY11" fmla="*/ 166284 h 1357536"/>
                      <a:gd name="connsiteX12" fmla="*/ 1554480 w 3950025"/>
                      <a:gd name="connsiteY12" fmla="*/ 23409 h 1357536"/>
                      <a:gd name="connsiteX13" fmla="*/ 767715 w 3950025"/>
                      <a:gd name="connsiteY13" fmla="*/ 10074 h 1357536"/>
                      <a:gd name="connsiteX14" fmla="*/ 9525 w 3950025"/>
                      <a:gd name="connsiteY14" fmla="*/ 124374 h 1357536"/>
                      <a:gd name="connsiteX0" fmla="*/ 0 w 3949683"/>
                      <a:gd name="connsiteY0" fmla="*/ 1128309 h 1357536"/>
                      <a:gd name="connsiteX1" fmla="*/ 662940 w 3949683"/>
                      <a:gd name="connsiteY1" fmla="*/ 1246419 h 1357536"/>
                      <a:gd name="connsiteX2" fmla="*/ 1383030 w 3949683"/>
                      <a:gd name="connsiteY2" fmla="*/ 1292139 h 1357536"/>
                      <a:gd name="connsiteX3" fmla="*/ 2080260 w 3949683"/>
                      <a:gd name="connsiteY3" fmla="*/ 1284519 h 1357536"/>
                      <a:gd name="connsiteX4" fmla="*/ 2372360 w 3949683"/>
                      <a:gd name="connsiteY4" fmla="*/ 1264834 h 1357536"/>
                      <a:gd name="connsiteX5" fmla="*/ 2497455 w 3949683"/>
                      <a:gd name="connsiteY5" fmla="*/ 1355004 h 1357536"/>
                      <a:gd name="connsiteX6" fmla="*/ 2899410 w 3949683"/>
                      <a:gd name="connsiteY6" fmla="*/ 1303569 h 1357536"/>
                      <a:gd name="connsiteX7" fmla="*/ 3683635 w 3949683"/>
                      <a:gd name="connsiteY7" fmla="*/ 1020994 h 1357536"/>
                      <a:gd name="connsiteX8" fmla="*/ 3947160 w 3949683"/>
                      <a:gd name="connsiteY8" fmla="*/ 773979 h 1357536"/>
                      <a:gd name="connsiteX9" fmla="*/ 3549015 w 3949683"/>
                      <a:gd name="connsiteY9" fmla="*/ 443144 h 1357536"/>
                      <a:gd name="connsiteX10" fmla="*/ 2733040 w 3949683"/>
                      <a:gd name="connsiteY10" fmla="*/ 250104 h 1357536"/>
                      <a:gd name="connsiteX11" fmla="*/ 2449830 w 3949683"/>
                      <a:gd name="connsiteY11" fmla="*/ 166284 h 1357536"/>
                      <a:gd name="connsiteX12" fmla="*/ 1554480 w 3949683"/>
                      <a:gd name="connsiteY12" fmla="*/ 23409 h 1357536"/>
                      <a:gd name="connsiteX13" fmla="*/ 767715 w 3949683"/>
                      <a:gd name="connsiteY13" fmla="*/ 10074 h 1357536"/>
                      <a:gd name="connsiteX14" fmla="*/ 9525 w 3949683"/>
                      <a:gd name="connsiteY14" fmla="*/ 124374 h 1357536"/>
                      <a:gd name="connsiteX0" fmla="*/ 0 w 3949987"/>
                      <a:gd name="connsiteY0" fmla="*/ 1128309 h 1356596"/>
                      <a:gd name="connsiteX1" fmla="*/ 662940 w 3949987"/>
                      <a:gd name="connsiteY1" fmla="*/ 1246419 h 1356596"/>
                      <a:gd name="connsiteX2" fmla="*/ 1383030 w 3949987"/>
                      <a:gd name="connsiteY2" fmla="*/ 1292139 h 1356596"/>
                      <a:gd name="connsiteX3" fmla="*/ 2080260 w 3949987"/>
                      <a:gd name="connsiteY3" fmla="*/ 1284519 h 1356596"/>
                      <a:gd name="connsiteX4" fmla="*/ 2372360 w 3949987"/>
                      <a:gd name="connsiteY4" fmla="*/ 1264834 h 1356596"/>
                      <a:gd name="connsiteX5" fmla="*/ 2497455 w 3949987"/>
                      <a:gd name="connsiteY5" fmla="*/ 1355004 h 1356596"/>
                      <a:gd name="connsiteX6" fmla="*/ 2910840 w 3949987"/>
                      <a:gd name="connsiteY6" fmla="*/ 1175299 h 1356596"/>
                      <a:gd name="connsiteX7" fmla="*/ 3683635 w 3949987"/>
                      <a:gd name="connsiteY7" fmla="*/ 1020994 h 1356596"/>
                      <a:gd name="connsiteX8" fmla="*/ 3947160 w 3949987"/>
                      <a:gd name="connsiteY8" fmla="*/ 773979 h 1356596"/>
                      <a:gd name="connsiteX9" fmla="*/ 3549015 w 3949987"/>
                      <a:gd name="connsiteY9" fmla="*/ 443144 h 1356596"/>
                      <a:gd name="connsiteX10" fmla="*/ 2733040 w 3949987"/>
                      <a:gd name="connsiteY10" fmla="*/ 250104 h 1356596"/>
                      <a:gd name="connsiteX11" fmla="*/ 2449830 w 3949987"/>
                      <a:gd name="connsiteY11" fmla="*/ 166284 h 1356596"/>
                      <a:gd name="connsiteX12" fmla="*/ 1554480 w 3949987"/>
                      <a:gd name="connsiteY12" fmla="*/ 23409 h 1356596"/>
                      <a:gd name="connsiteX13" fmla="*/ 767715 w 3949987"/>
                      <a:gd name="connsiteY13" fmla="*/ 10074 h 1356596"/>
                      <a:gd name="connsiteX14" fmla="*/ 9525 w 3949987"/>
                      <a:gd name="connsiteY14" fmla="*/ 124374 h 1356596"/>
                      <a:gd name="connsiteX0" fmla="*/ 0 w 3949987"/>
                      <a:gd name="connsiteY0" fmla="*/ 1128309 h 1356596"/>
                      <a:gd name="connsiteX1" fmla="*/ 662940 w 3949987"/>
                      <a:gd name="connsiteY1" fmla="*/ 1246419 h 1356596"/>
                      <a:gd name="connsiteX2" fmla="*/ 1383030 w 3949987"/>
                      <a:gd name="connsiteY2" fmla="*/ 1292139 h 1356596"/>
                      <a:gd name="connsiteX3" fmla="*/ 2080260 w 3949987"/>
                      <a:gd name="connsiteY3" fmla="*/ 1284519 h 1356596"/>
                      <a:gd name="connsiteX4" fmla="*/ 2372360 w 3949987"/>
                      <a:gd name="connsiteY4" fmla="*/ 1264834 h 1356596"/>
                      <a:gd name="connsiteX5" fmla="*/ 2497455 w 3949987"/>
                      <a:gd name="connsiteY5" fmla="*/ 1355004 h 1356596"/>
                      <a:gd name="connsiteX6" fmla="*/ 2910840 w 3949987"/>
                      <a:gd name="connsiteY6" fmla="*/ 1175299 h 1356596"/>
                      <a:gd name="connsiteX7" fmla="*/ 3683635 w 3949987"/>
                      <a:gd name="connsiteY7" fmla="*/ 1020994 h 1356596"/>
                      <a:gd name="connsiteX8" fmla="*/ 3947160 w 3949987"/>
                      <a:gd name="connsiteY8" fmla="*/ 773979 h 1356596"/>
                      <a:gd name="connsiteX9" fmla="*/ 3549015 w 3949987"/>
                      <a:gd name="connsiteY9" fmla="*/ 443144 h 1356596"/>
                      <a:gd name="connsiteX10" fmla="*/ 2733040 w 3949987"/>
                      <a:gd name="connsiteY10" fmla="*/ 250104 h 1356596"/>
                      <a:gd name="connsiteX11" fmla="*/ 2449830 w 3949987"/>
                      <a:gd name="connsiteY11" fmla="*/ 166284 h 1356596"/>
                      <a:gd name="connsiteX12" fmla="*/ 1554480 w 3949987"/>
                      <a:gd name="connsiteY12" fmla="*/ 23409 h 1356596"/>
                      <a:gd name="connsiteX13" fmla="*/ 767715 w 3949987"/>
                      <a:gd name="connsiteY13" fmla="*/ 10074 h 1356596"/>
                      <a:gd name="connsiteX14" fmla="*/ 9525 w 3949987"/>
                      <a:gd name="connsiteY14" fmla="*/ 124374 h 1356596"/>
                      <a:gd name="connsiteX0" fmla="*/ 0 w 3950016"/>
                      <a:gd name="connsiteY0" fmla="*/ 1128309 h 1357187"/>
                      <a:gd name="connsiteX1" fmla="*/ 662940 w 3950016"/>
                      <a:gd name="connsiteY1" fmla="*/ 1246419 h 1357187"/>
                      <a:gd name="connsiteX2" fmla="*/ 1383030 w 3950016"/>
                      <a:gd name="connsiteY2" fmla="*/ 1292139 h 1357187"/>
                      <a:gd name="connsiteX3" fmla="*/ 2080260 w 3950016"/>
                      <a:gd name="connsiteY3" fmla="*/ 1284519 h 1357187"/>
                      <a:gd name="connsiteX4" fmla="*/ 2372360 w 3950016"/>
                      <a:gd name="connsiteY4" fmla="*/ 1264834 h 1357187"/>
                      <a:gd name="connsiteX5" fmla="*/ 2497455 w 3950016"/>
                      <a:gd name="connsiteY5" fmla="*/ 1355004 h 1357187"/>
                      <a:gd name="connsiteX6" fmla="*/ 2901950 w 3950016"/>
                      <a:gd name="connsiteY6" fmla="*/ 1157519 h 1357187"/>
                      <a:gd name="connsiteX7" fmla="*/ 3683635 w 3950016"/>
                      <a:gd name="connsiteY7" fmla="*/ 1020994 h 1357187"/>
                      <a:gd name="connsiteX8" fmla="*/ 3947160 w 3950016"/>
                      <a:gd name="connsiteY8" fmla="*/ 773979 h 1357187"/>
                      <a:gd name="connsiteX9" fmla="*/ 3549015 w 3950016"/>
                      <a:gd name="connsiteY9" fmla="*/ 443144 h 1357187"/>
                      <a:gd name="connsiteX10" fmla="*/ 2733040 w 3950016"/>
                      <a:gd name="connsiteY10" fmla="*/ 250104 h 1357187"/>
                      <a:gd name="connsiteX11" fmla="*/ 2449830 w 3950016"/>
                      <a:gd name="connsiteY11" fmla="*/ 166284 h 1357187"/>
                      <a:gd name="connsiteX12" fmla="*/ 1554480 w 3950016"/>
                      <a:gd name="connsiteY12" fmla="*/ 23409 h 1357187"/>
                      <a:gd name="connsiteX13" fmla="*/ 767715 w 3950016"/>
                      <a:gd name="connsiteY13" fmla="*/ 10074 h 1357187"/>
                      <a:gd name="connsiteX14" fmla="*/ 9525 w 3950016"/>
                      <a:gd name="connsiteY14" fmla="*/ 124374 h 1357187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33040 w 3950016"/>
                      <a:gd name="connsiteY10" fmla="*/ 25010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663190 w 3950016"/>
                      <a:gd name="connsiteY10" fmla="*/ 2615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50820 w 3950016"/>
                      <a:gd name="connsiteY10" fmla="*/ 27169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9550 w 3950016"/>
                      <a:gd name="connsiteY10" fmla="*/ 2869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44470 w 3950016"/>
                      <a:gd name="connsiteY10" fmla="*/ 26661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50016"/>
                      <a:gd name="connsiteY0" fmla="*/ 1128309 h 1294271"/>
                      <a:gd name="connsiteX1" fmla="*/ 662940 w 3950016"/>
                      <a:gd name="connsiteY1" fmla="*/ 1246419 h 1294271"/>
                      <a:gd name="connsiteX2" fmla="*/ 1383030 w 3950016"/>
                      <a:gd name="connsiteY2" fmla="*/ 1292139 h 1294271"/>
                      <a:gd name="connsiteX3" fmla="*/ 2080260 w 3950016"/>
                      <a:gd name="connsiteY3" fmla="*/ 1284519 h 1294271"/>
                      <a:gd name="connsiteX4" fmla="*/ 2372360 w 3950016"/>
                      <a:gd name="connsiteY4" fmla="*/ 1264834 h 1294271"/>
                      <a:gd name="connsiteX5" fmla="*/ 2549525 w 3950016"/>
                      <a:gd name="connsiteY5" fmla="*/ 1172124 h 1294271"/>
                      <a:gd name="connsiteX6" fmla="*/ 2901950 w 3950016"/>
                      <a:gd name="connsiteY6" fmla="*/ 1157519 h 1294271"/>
                      <a:gd name="connsiteX7" fmla="*/ 3683635 w 3950016"/>
                      <a:gd name="connsiteY7" fmla="*/ 1020994 h 1294271"/>
                      <a:gd name="connsiteX8" fmla="*/ 3947160 w 3950016"/>
                      <a:gd name="connsiteY8" fmla="*/ 773979 h 1294271"/>
                      <a:gd name="connsiteX9" fmla="*/ 3549015 w 3950016"/>
                      <a:gd name="connsiteY9" fmla="*/ 443144 h 1294271"/>
                      <a:gd name="connsiteX10" fmla="*/ 2703830 w 3950016"/>
                      <a:gd name="connsiteY10" fmla="*/ 286934 h 1294271"/>
                      <a:gd name="connsiteX11" fmla="*/ 2449830 w 3950016"/>
                      <a:gd name="connsiteY11" fmla="*/ 166284 h 1294271"/>
                      <a:gd name="connsiteX12" fmla="*/ 1554480 w 3950016"/>
                      <a:gd name="connsiteY12" fmla="*/ 23409 h 1294271"/>
                      <a:gd name="connsiteX13" fmla="*/ 767715 w 3950016"/>
                      <a:gd name="connsiteY13" fmla="*/ 10074 h 1294271"/>
                      <a:gd name="connsiteX14" fmla="*/ 9525 w 3950016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661"/>
                      <a:gd name="connsiteY0" fmla="*/ 1128309 h 1294271"/>
                      <a:gd name="connsiteX1" fmla="*/ 662940 w 3949661"/>
                      <a:gd name="connsiteY1" fmla="*/ 1246419 h 1294271"/>
                      <a:gd name="connsiteX2" fmla="*/ 1383030 w 3949661"/>
                      <a:gd name="connsiteY2" fmla="*/ 1292139 h 1294271"/>
                      <a:gd name="connsiteX3" fmla="*/ 2080260 w 3949661"/>
                      <a:gd name="connsiteY3" fmla="*/ 1284519 h 1294271"/>
                      <a:gd name="connsiteX4" fmla="*/ 2372360 w 3949661"/>
                      <a:gd name="connsiteY4" fmla="*/ 1264834 h 1294271"/>
                      <a:gd name="connsiteX5" fmla="*/ 2549525 w 3949661"/>
                      <a:gd name="connsiteY5" fmla="*/ 1172124 h 1294271"/>
                      <a:gd name="connsiteX6" fmla="*/ 2901950 w 3949661"/>
                      <a:gd name="connsiteY6" fmla="*/ 1157519 h 1294271"/>
                      <a:gd name="connsiteX7" fmla="*/ 3683635 w 3949661"/>
                      <a:gd name="connsiteY7" fmla="*/ 1020994 h 1294271"/>
                      <a:gd name="connsiteX8" fmla="*/ 3947160 w 3949661"/>
                      <a:gd name="connsiteY8" fmla="*/ 773979 h 1294271"/>
                      <a:gd name="connsiteX9" fmla="*/ 3559175 w 3949661"/>
                      <a:gd name="connsiteY9" fmla="*/ 455844 h 1294271"/>
                      <a:gd name="connsiteX10" fmla="*/ 2703830 w 3949661"/>
                      <a:gd name="connsiteY10" fmla="*/ 286934 h 1294271"/>
                      <a:gd name="connsiteX11" fmla="*/ 2449830 w 3949661"/>
                      <a:gd name="connsiteY11" fmla="*/ 166284 h 1294271"/>
                      <a:gd name="connsiteX12" fmla="*/ 1554480 w 3949661"/>
                      <a:gd name="connsiteY12" fmla="*/ 23409 h 1294271"/>
                      <a:gd name="connsiteX13" fmla="*/ 767715 w 3949661"/>
                      <a:gd name="connsiteY13" fmla="*/ 10074 h 1294271"/>
                      <a:gd name="connsiteX14" fmla="*/ 9525 w 3949661"/>
                      <a:gd name="connsiteY14" fmla="*/ 124374 h 1294271"/>
                      <a:gd name="connsiteX0" fmla="*/ 0 w 3949792"/>
                      <a:gd name="connsiteY0" fmla="*/ 1128309 h 1294271"/>
                      <a:gd name="connsiteX1" fmla="*/ 662940 w 3949792"/>
                      <a:gd name="connsiteY1" fmla="*/ 1246419 h 1294271"/>
                      <a:gd name="connsiteX2" fmla="*/ 1383030 w 3949792"/>
                      <a:gd name="connsiteY2" fmla="*/ 1292139 h 1294271"/>
                      <a:gd name="connsiteX3" fmla="*/ 2080260 w 3949792"/>
                      <a:gd name="connsiteY3" fmla="*/ 1284519 h 1294271"/>
                      <a:gd name="connsiteX4" fmla="*/ 2372360 w 3949792"/>
                      <a:gd name="connsiteY4" fmla="*/ 1264834 h 1294271"/>
                      <a:gd name="connsiteX5" fmla="*/ 2549525 w 3949792"/>
                      <a:gd name="connsiteY5" fmla="*/ 1172124 h 1294271"/>
                      <a:gd name="connsiteX6" fmla="*/ 2901950 w 3949792"/>
                      <a:gd name="connsiteY6" fmla="*/ 1157519 h 1294271"/>
                      <a:gd name="connsiteX7" fmla="*/ 3683635 w 3949792"/>
                      <a:gd name="connsiteY7" fmla="*/ 1020994 h 1294271"/>
                      <a:gd name="connsiteX8" fmla="*/ 3947160 w 3949792"/>
                      <a:gd name="connsiteY8" fmla="*/ 773979 h 1294271"/>
                      <a:gd name="connsiteX9" fmla="*/ 3555365 w 3949792"/>
                      <a:gd name="connsiteY9" fmla="*/ 474894 h 1294271"/>
                      <a:gd name="connsiteX10" fmla="*/ 2703830 w 3949792"/>
                      <a:gd name="connsiteY10" fmla="*/ 286934 h 1294271"/>
                      <a:gd name="connsiteX11" fmla="*/ 2449830 w 3949792"/>
                      <a:gd name="connsiteY11" fmla="*/ 166284 h 1294271"/>
                      <a:gd name="connsiteX12" fmla="*/ 1554480 w 3949792"/>
                      <a:gd name="connsiteY12" fmla="*/ 23409 h 1294271"/>
                      <a:gd name="connsiteX13" fmla="*/ 767715 w 3949792"/>
                      <a:gd name="connsiteY13" fmla="*/ 10074 h 1294271"/>
                      <a:gd name="connsiteX14" fmla="*/ 9525 w 3949792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49040"/>
                      <a:gd name="connsiteY0" fmla="*/ 1128309 h 1294271"/>
                      <a:gd name="connsiteX1" fmla="*/ 662940 w 3949040"/>
                      <a:gd name="connsiteY1" fmla="*/ 1246419 h 1294271"/>
                      <a:gd name="connsiteX2" fmla="*/ 1383030 w 3949040"/>
                      <a:gd name="connsiteY2" fmla="*/ 1292139 h 1294271"/>
                      <a:gd name="connsiteX3" fmla="*/ 2080260 w 3949040"/>
                      <a:gd name="connsiteY3" fmla="*/ 1284519 h 1294271"/>
                      <a:gd name="connsiteX4" fmla="*/ 2372360 w 3949040"/>
                      <a:gd name="connsiteY4" fmla="*/ 1264834 h 1294271"/>
                      <a:gd name="connsiteX5" fmla="*/ 2549525 w 3949040"/>
                      <a:gd name="connsiteY5" fmla="*/ 1172124 h 1294271"/>
                      <a:gd name="connsiteX6" fmla="*/ 2901950 w 3949040"/>
                      <a:gd name="connsiteY6" fmla="*/ 1157519 h 1294271"/>
                      <a:gd name="connsiteX7" fmla="*/ 3683635 w 3949040"/>
                      <a:gd name="connsiteY7" fmla="*/ 1020994 h 1294271"/>
                      <a:gd name="connsiteX8" fmla="*/ 3947160 w 3949040"/>
                      <a:gd name="connsiteY8" fmla="*/ 773979 h 1294271"/>
                      <a:gd name="connsiteX9" fmla="*/ 3578225 w 3949040"/>
                      <a:gd name="connsiteY9" fmla="*/ 469814 h 1294271"/>
                      <a:gd name="connsiteX10" fmla="*/ 2703830 w 3949040"/>
                      <a:gd name="connsiteY10" fmla="*/ 286934 h 1294271"/>
                      <a:gd name="connsiteX11" fmla="*/ 2449830 w 3949040"/>
                      <a:gd name="connsiteY11" fmla="*/ 166284 h 1294271"/>
                      <a:gd name="connsiteX12" fmla="*/ 1554480 w 3949040"/>
                      <a:gd name="connsiteY12" fmla="*/ 23409 h 1294271"/>
                      <a:gd name="connsiteX13" fmla="*/ 767715 w 3949040"/>
                      <a:gd name="connsiteY13" fmla="*/ 10074 h 1294271"/>
                      <a:gd name="connsiteX14" fmla="*/ 9525 w 3949040"/>
                      <a:gd name="connsiteY14" fmla="*/ 124374 h 1294271"/>
                      <a:gd name="connsiteX0" fmla="*/ 0 w 3955700"/>
                      <a:gd name="connsiteY0" fmla="*/ 1128309 h 1294271"/>
                      <a:gd name="connsiteX1" fmla="*/ 662940 w 3955700"/>
                      <a:gd name="connsiteY1" fmla="*/ 1246419 h 1294271"/>
                      <a:gd name="connsiteX2" fmla="*/ 1383030 w 3955700"/>
                      <a:gd name="connsiteY2" fmla="*/ 1292139 h 1294271"/>
                      <a:gd name="connsiteX3" fmla="*/ 2080260 w 3955700"/>
                      <a:gd name="connsiteY3" fmla="*/ 1284519 h 1294271"/>
                      <a:gd name="connsiteX4" fmla="*/ 2372360 w 3955700"/>
                      <a:gd name="connsiteY4" fmla="*/ 1264834 h 1294271"/>
                      <a:gd name="connsiteX5" fmla="*/ 2549525 w 3955700"/>
                      <a:gd name="connsiteY5" fmla="*/ 1172124 h 1294271"/>
                      <a:gd name="connsiteX6" fmla="*/ 2901950 w 3955700"/>
                      <a:gd name="connsiteY6" fmla="*/ 1157519 h 1294271"/>
                      <a:gd name="connsiteX7" fmla="*/ 3683635 w 3955700"/>
                      <a:gd name="connsiteY7" fmla="*/ 1020994 h 1294271"/>
                      <a:gd name="connsiteX8" fmla="*/ 3947160 w 3955700"/>
                      <a:gd name="connsiteY8" fmla="*/ 773979 h 1294271"/>
                      <a:gd name="connsiteX9" fmla="*/ 3418205 w 3955700"/>
                      <a:gd name="connsiteY9" fmla="*/ 424094 h 1294271"/>
                      <a:gd name="connsiteX10" fmla="*/ 2703830 w 3955700"/>
                      <a:gd name="connsiteY10" fmla="*/ 286934 h 1294271"/>
                      <a:gd name="connsiteX11" fmla="*/ 2449830 w 3955700"/>
                      <a:gd name="connsiteY11" fmla="*/ 166284 h 1294271"/>
                      <a:gd name="connsiteX12" fmla="*/ 1554480 w 3955700"/>
                      <a:gd name="connsiteY12" fmla="*/ 23409 h 1294271"/>
                      <a:gd name="connsiteX13" fmla="*/ 767715 w 3955700"/>
                      <a:gd name="connsiteY13" fmla="*/ 10074 h 1294271"/>
                      <a:gd name="connsiteX14" fmla="*/ 9525 w 3955700"/>
                      <a:gd name="connsiteY14" fmla="*/ 124374 h 1294271"/>
                      <a:gd name="connsiteX0" fmla="*/ 0 w 3955700"/>
                      <a:gd name="connsiteY0" fmla="*/ 1128309 h 1294271"/>
                      <a:gd name="connsiteX1" fmla="*/ 662940 w 3955700"/>
                      <a:gd name="connsiteY1" fmla="*/ 1246419 h 1294271"/>
                      <a:gd name="connsiteX2" fmla="*/ 1383030 w 3955700"/>
                      <a:gd name="connsiteY2" fmla="*/ 1292139 h 1294271"/>
                      <a:gd name="connsiteX3" fmla="*/ 2080260 w 3955700"/>
                      <a:gd name="connsiteY3" fmla="*/ 1284519 h 1294271"/>
                      <a:gd name="connsiteX4" fmla="*/ 2372360 w 3955700"/>
                      <a:gd name="connsiteY4" fmla="*/ 1264834 h 1294271"/>
                      <a:gd name="connsiteX5" fmla="*/ 2549525 w 3955700"/>
                      <a:gd name="connsiteY5" fmla="*/ 1172124 h 1294271"/>
                      <a:gd name="connsiteX6" fmla="*/ 2901950 w 3955700"/>
                      <a:gd name="connsiteY6" fmla="*/ 1157519 h 1294271"/>
                      <a:gd name="connsiteX7" fmla="*/ 3683635 w 3955700"/>
                      <a:gd name="connsiteY7" fmla="*/ 1020994 h 1294271"/>
                      <a:gd name="connsiteX8" fmla="*/ 3947160 w 3955700"/>
                      <a:gd name="connsiteY8" fmla="*/ 773979 h 1294271"/>
                      <a:gd name="connsiteX9" fmla="*/ 3418205 w 3955700"/>
                      <a:gd name="connsiteY9" fmla="*/ 424094 h 1294271"/>
                      <a:gd name="connsiteX10" fmla="*/ 2703830 w 3955700"/>
                      <a:gd name="connsiteY10" fmla="*/ 286934 h 1294271"/>
                      <a:gd name="connsiteX11" fmla="*/ 2449830 w 3955700"/>
                      <a:gd name="connsiteY11" fmla="*/ 166284 h 1294271"/>
                      <a:gd name="connsiteX12" fmla="*/ 1554480 w 3955700"/>
                      <a:gd name="connsiteY12" fmla="*/ 23409 h 1294271"/>
                      <a:gd name="connsiteX13" fmla="*/ 767715 w 3955700"/>
                      <a:gd name="connsiteY13" fmla="*/ 10074 h 1294271"/>
                      <a:gd name="connsiteX14" fmla="*/ 9525 w 3955700"/>
                      <a:gd name="connsiteY14" fmla="*/ 124374 h 1294271"/>
                      <a:gd name="connsiteX0" fmla="*/ 0 w 3952499"/>
                      <a:gd name="connsiteY0" fmla="*/ 1128309 h 1294271"/>
                      <a:gd name="connsiteX1" fmla="*/ 662940 w 3952499"/>
                      <a:gd name="connsiteY1" fmla="*/ 1246419 h 1294271"/>
                      <a:gd name="connsiteX2" fmla="*/ 1383030 w 3952499"/>
                      <a:gd name="connsiteY2" fmla="*/ 1292139 h 1294271"/>
                      <a:gd name="connsiteX3" fmla="*/ 2080260 w 3952499"/>
                      <a:gd name="connsiteY3" fmla="*/ 1284519 h 1294271"/>
                      <a:gd name="connsiteX4" fmla="*/ 2372360 w 3952499"/>
                      <a:gd name="connsiteY4" fmla="*/ 1264834 h 1294271"/>
                      <a:gd name="connsiteX5" fmla="*/ 2549525 w 3952499"/>
                      <a:gd name="connsiteY5" fmla="*/ 1172124 h 1294271"/>
                      <a:gd name="connsiteX6" fmla="*/ 2901950 w 3952499"/>
                      <a:gd name="connsiteY6" fmla="*/ 1157519 h 1294271"/>
                      <a:gd name="connsiteX7" fmla="*/ 3683635 w 3952499"/>
                      <a:gd name="connsiteY7" fmla="*/ 1020994 h 1294271"/>
                      <a:gd name="connsiteX8" fmla="*/ 3947160 w 3952499"/>
                      <a:gd name="connsiteY8" fmla="*/ 773979 h 1294271"/>
                      <a:gd name="connsiteX9" fmla="*/ 3486785 w 3952499"/>
                      <a:gd name="connsiteY9" fmla="*/ 443144 h 1294271"/>
                      <a:gd name="connsiteX10" fmla="*/ 2703830 w 3952499"/>
                      <a:gd name="connsiteY10" fmla="*/ 286934 h 1294271"/>
                      <a:gd name="connsiteX11" fmla="*/ 2449830 w 3952499"/>
                      <a:gd name="connsiteY11" fmla="*/ 166284 h 1294271"/>
                      <a:gd name="connsiteX12" fmla="*/ 1554480 w 3952499"/>
                      <a:gd name="connsiteY12" fmla="*/ 23409 h 1294271"/>
                      <a:gd name="connsiteX13" fmla="*/ 767715 w 3952499"/>
                      <a:gd name="connsiteY13" fmla="*/ 10074 h 1294271"/>
                      <a:gd name="connsiteX14" fmla="*/ 9525 w 3952499"/>
                      <a:gd name="connsiteY14" fmla="*/ 124374 h 1294271"/>
                      <a:gd name="connsiteX0" fmla="*/ 0 w 3947438"/>
                      <a:gd name="connsiteY0" fmla="*/ 1128309 h 1294271"/>
                      <a:gd name="connsiteX1" fmla="*/ 662940 w 3947438"/>
                      <a:gd name="connsiteY1" fmla="*/ 1246419 h 1294271"/>
                      <a:gd name="connsiteX2" fmla="*/ 1383030 w 3947438"/>
                      <a:gd name="connsiteY2" fmla="*/ 1292139 h 1294271"/>
                      <a:gd name="connsiteX3" fmla="*/ 2080260 w 3947438"/>
                      <a:gd name="connsiteY3" fmla="*/ 1284519 h 1294271"/>
                      <a:gd name="connsiteX4" fmla="*/ 2372360 w 3947438"/>
                      <a:gd name="connsiteY4" fmla="*/ 1264834 h 1294271"/>
                      <a:gd name="connsiteX5" fmla="*/ 2549525 w 3947438"/>
                      <a:gd name="connsiteY5" fmla="*/ 1172124 h 1294271"/>
                      <a:gd name="connsiteX6" fmla="*/ 2901950 w 3947438"/>
                      <a:gd name="connsiteY6" fmla="*/ 1157519 h 1294271"/>
                      <a:gd name="connsiteX7" fmla="*/ 3683635 w 3947438"/>
                      <a:gd name="connsiteY7" fmla="*/ 1020994 h 1294271"/>
                      <a:gd name="connsiteX8" fmla="*/ 3947160 w 3947438"/>
                      <a:gd name="connsiteY8" fmla="*/ 773979 h 1294271"/>
                      <a:gd name="connsiteX9" fmla="*/ 3486785 w 3947438"/>
                      <a:gd name="connsiteY9" fmla="*/ 443144 h 1294271"/>
                      <a:gd name="connsiteX10" fmla="*/ 2703830 w 3947438"/>
                      <a:gd name="connsiteY10" fmla="*/ 286934 h 1294271"/>
                      <a:gd name="connsiteX11" fmla="*/ 2449830 w 3947438"/>
                      <a:gd name="connsiteY11" fmla="*/ 166284 h 1294271"/>
                      <a:gd name="connsiteX12" fmla="*/ 1554480 w 3947438"/>
                      <a:gd name="connsiteY12" fmla="*/ 23409 h 1294271"/>
                      <a:gd name="connsiteX13" fmla="*/ 767715 w 3947438"/>
                      <a:gd name="connsiteY13" fmla="*/ 10074 h 1294271"/>
                      <a:gd name="connsiteX14" fmla="*/ 9525 w 3947438"/>
                      <a:gd name="connsiteY14" fmla="*/ 124374 h 1294271"/>
                      <a:gd name="connsiteX0" fmla="*/ 0 w 3947691"/>
                      <a:gd name="connsiteY0" fmla="*/ 1128309 h 1294271"/>
                      <a:gd name="connsiteX1" fmla="*/ 662940 w 3947691"/>
                      <a:gd name="connsiteY1" fmla="*/ 1246419 h 1294271"/>
                      <a:gd name="connsiteX2" fmla="*/ 1383030 w 3947691"/>
                      <a:gd name="connsiteY2" fmla="*/ 1292139 h 1294271"/>
                      <a:gd name="connsiteX3" fmla="*/ 2080260 w 3947691"/>
                      <a:gd name="connsiteY3" fmla="*/ 1284519 h 1294271"/>
                      <a:gd name="connsiteX4" fmla="*/ 2372360 w 3947691"/>
                      <a:gd name="connsiteY4" fmla="*/ 1264834 h 1294271"/>
                      <a:gd name="connsiteX5" fmla="*/ 2549525 w 3947691"/>
                      <a:gd name="connsiteY5" fmla="*/ 1172124 h 1294271"/>
                      <a:gd name="connsiteX6" fmla="*/ 2901950 w 3947691"/>
                      <a:gd name="connsiteY6" fmla="*/ 1157519 h 1294271"/>
                      <a:gd name="connsiteX7" fmla="*/ 3683635 w 3947691"/>
                      <a:gd name="connsiteY7" fmla="*/ 1020994 h 1294271"/>
                      <a:gd name="connsiteX8" fmla="*/ 3947160 w 3947691"/>
                      <a:gd name="connsiteY8" fmla="*/ 773979 h 1294271"/>
                      <a:gd name="connsiteX9" fmla="*/ 3486785 w 3947691"/>
                      <a:gd name="connsiteY9" fmla="*/ 443144 h 1294271"/>
                      <a:gd name="connsiteX10" fmla="*/ 2703830 w 3947691"/>
                      <a:gd name="connsiteY10" fmla="*/ 286934 h 1294271"/>
                      <a:gd name="connsiteX11" fmla="*/ 2449830 w 3947691"/>
                      <a:gd name="connsiteY11" fmla="*/ 166284 h 1294271"/>
                      <a:gd name="connsiteX12" fmla="*/ 1554480 w 3947691"/>
                      <a:gd name="connsiteY12" fmla="*/ 23409 h 1294271"/>
                      <a:gd name="connsiteX13" fmla="*/ 767715 w 3947691"/>
                      <a:gd name="connsiteY13" fmla="*/ 10074 h 1294271"/>
                      <a:gd name="connsiteX14" fmla="*/ 9525 w 3947691"/>
                      <a:gd name="connsiteY14" fmla="*/ 124374 h 1294271"/>
                      <a:gd name="connsiteX0" fmla="*/ 0 w 3947598"/>
                      <a:gd name="connsiteY0" fmla="*/ 1128309 h 1294271"/>
                      <a:gd name="connsiteX1" fmla="*/ 662940 w 3947598"/>
                      <a:gd name="connsiteY1" fmla="*/ 1246419 h 1294271"/>
                      <a:gd name="connsiteX2" fmla="*/ 1383030 w 3947598"/>
                      <a:gd name="connsiteY2" fmla="*/ 1292139 h 1294271"/>
                      <a:gd name="connsiteX3" fmla="*/ 2080260 w 3947598"/>
                      <a:gd name="connsiteY3" fmla="*/ 1284519 h 1294271"/>
                      <a:gd name="connsiteX4" fmla="*/ 2372360 w 3947598"/>
                      <a:gd name="connsiteY4" fmla="*/ 1264834 h 1294271"/>
                      <a:gd name="connsiteX5" fmla="*/ 2549525 w 3947598"/>
                      <a:gd name="connsiteY5" fmla="*/ 1172124 h 1294271"/>
                      <a:gd name="connsiteX6" fmla="*/ 3041650 w 3947598"/>
                      <a:gd name="connsiteY6" fmla="*/ 1125769 h 1294271"/>
                      <a:gd name="connsiteX7" fmla="*/ 3683635 w 3947598"/>
                      <a:gd name="connsiteY7" fmla="*/ 1020994 h 1294271"/>
                      <a:gd name="connsiteX8" fmla="*/ 3947160 w 3947598"/>
                      <a:gd name="connsiteY8" fmla="*/ 773979 h 1294271"/>
                      <a:gd name="connsiteX9" fmla="*/ 3486785 w 3947598"/>
                      <a:gd name="connsiteY9" fmla="*/ 443144 h 1294271"/>
                      <a:gd name="connsiteX10" fmla="*/ 2703830 w 3947598"/>
                      <a:gd name="connsiteY10" fmla="*/ 286934 h 1294271"/>
                      <a:gd name="connsiteX11" fmla="*/ 2449830 w 3947598"/>
                      <a:gd name="connsiteY11" fmla="*/ 166284 h 1294271"/>
                      <a:gd name="connsiteX12" fmla="*/ 1554480 w 3947598"/>
                      <a:gd name="connsiteY12" fmla="*/ 23409 h 1294271"/>
                      <a:gd name="connsiteX13" fmla="*/ 767715 w 3947598"/>
                      <a:gd name="connsiteY13" fmla="*/ 10074 h 1294271"/>
                      <a:gd name="connsiteX14" fmla="*/ 9525 w 3947598"/>
                      <a:gd name="connsiteY14" fmla="*/ 124374 h 1294271"/>
                      <a:gd name="connsiteX0" fmla="*/ 0 w 3951537"/>
                      <a:gd name="connsiteY0" fmla="*/ 1128309 h 1294271"/>
                      <a:gd name="connsiteX1" fmla="*/ 662940 w 3951537"/>
                      <a:gd name="connsiteY1" fmla="*/ 1246419 h 1294271"/>
                      <a:gd name="connsiteX2" fmla="*/ 1383030 w 3951537"/>
                      <a:gd name="connsiteY2" fmla="*/ 1292139 h 1294271"/>
                      <a:gd name="connsiteX3" fmla="*/ 2080260 w 3951537"/>
                      <a:gd name="connsiteY3" fmla="*/ 1284519 h 1294271"/>
                      <a:gd name="connsiteX4" fmla="*/ 2372360 w 3951537"/>
                      <a:gd name="connsiteY4" fmla="*/ 1264834 h 1294271"/>
                      <a:gd name="connsiteX5" fmla="*/ 2549525 w 3951537"/>
                      <a:gd name="connsiteY5" fmla="*/ 1172124 h 1294271"/>
                      <a:gd name="connsiteX6" fmla="*/ 3041650 w 3951537"/>
                      <a:gd name="connsiteY6" fmla="*/ 1125769 h 1294271"/>
                      <a:gd name="connsiteX7" fmla="*/ 3683635 w 3951537"/>
                      <a:gd name="connsiteY7" fmla="*/ 1020994 h 1294271"/>
                      <a:gd name="connsiteX8" fmla="*/ 3947160 w 3951537"/>
                      <a:gd name="connsiteY8" fmla="*/ 773979 h 1294271"/>
                      <a:gd name="connsiteX9" fmla="*/ 3486785 w 3951537"/>
                      <a:gd name="connsiteY9" fmla="*/ 443144 h 1294271"/>
                      <a:gd name="connsiteX10" fmla="*/ 2703830 w 3951537"/>
                      <a:gd name="connsiteY10" fmla="*/ 286934 h 1294271"/>
                      <a:gd name="connsiteX11" fmla="*/ 2449830 w 3951537"/>
                      <a:gd name="connsiteY11" fmla="*/ 166284 h 1294271"/>
                      <a:gd name="connsiteX12" fmla="*/ 1554480 w 3951537"/>
                      <a:gd name="connsiteY12" fmla="*/ 23409 h 1294271"/>
                      <a:gd name="connsiteX13" fmla="*/ 767715 w 3951537"/>
                      <a:gd name="connsiteY13" fmla="*/ 10074 h 1294271"/>
                      <a:gd name="connsiteX14" fmla="*/ 9525 w 3951537"/>
                      <a:gd name="connsiteY14" fmla="*/ 124374 h 1294271"/>
                      <a:gd name="connsiteX0" fmla="*/ 0 w 3948964"/>
                      <a:gd name="connsiteY0" fmla="*/ 1128309 h 1294271"/>
                      <a:gd name="connsiteX1" fmla="*/ 662940 w 3948964"/>
                      <a:gd name="connsiteY1" fmla="*/ 1246419 h 1294271"/>
                      <a:gd name="connsiteX2" fmla="*/ 1383030 w 3948964"/>
                      <a:gd name="connsiteY2" fmla="*/ 1292139 h 1294271"/>
                      <a:gd name="connsiteX3" fmla="*/ 2080260 w 3948964"/>
                      <a:gd name="connsiteY3" fmla="*/ 1284519 h 1294271"/>
                      <a:gd name="connsiteX4" fmla="*/ 2372360 w 3948964"/>
                      <a:gd name="connsiteY4" fmla="*/ 1264834 h 1294271"/>
                      <a:gd name="connsiteX5" fmla="*/ 2549525 w 3948964"/>
                      <a:gd name="connsiteY5" fmla="*/ 1172124 h 1294271"/>
                      <a:gd name="connsiteX6" fmla="*/ 3041650 w 3948964"/>
                      <a:gd name="connsiteY6" fmla="*/ 1125769 h 1294271"/>
                      <a:gd name="connsiteX7" fmla="*/ 3683635 w 3948964"/>
                      <a:gd name="connsiteY7" fmla="*/ 1020994 h 1294271"/>
                      <a:gd name="connsiteX8" fmla="*/ 3947160 w 3948964"/>
                      <a:gd name="connsiteY8" fmla="*/ 773979 h 1294271"/>
                      <a:gd name="connsiteX9" fmla="*/ 3486785 w 3948964"/>
                      <a:gd name="connsiteY9" fmla="*/ 443144 h 1294271"/>
                      <a:gd name="connsiteX10" fmla="*/ 2703830 w 3948964"/>
                      <a:gd name="connsiteY10" fmla="*/ 286934 h 1294271"/>
                      <a:gd name="connsiteX11" fmla="*/ 2449830 w 3948964"/>
                      <a:gd name="connsiteY11" fmla="*/ 166284 h 1294271"/>
                      <a:gd name="connsiteX12" fmla="*/ 1554480 w 3948964"/>
                      <a:gd name="connsiteY12" fmla="*/ 23409 h 1294271"/>
                      <a:gd name="connsiteX13" fmla="*/ 767715 w 3948964"/>
                      <a:gd name="connsiteY13" fmla="*/ 10074 h 1294271"/>
                      <a:gd name="connsiteX14" fmla="*/ 9525 w 3948964"/>
                      <a:gd name="connsiteY14" fmla="*/ 124374 h 1294271"/>
                      <a:gd name="connsiteX0" fmla="*/ 0 w 3947485"/>
                      <a:gd name="connsiteY0" fmla="*/ 1128309 h 1294271"/>
                      <a:gd name="connsiteX1" fmla="*/ 662940 w 3947485"/>
                      <a:gd name="connsiteY1" fmla="*/ 1246419 h 1294271"/>
                      <a:gd name="connsiteX2" fmla="*/ 1383030 w 3947485"/>
                      <a:gd name="connsiteY2" fmla="*/ 1292139 h 1294271"/>
                      <a:gd name="connsiteX3" fmla="*/ 2080260 w 3947485"/>
                      <a:gd name="connsiteY3" fmla="*/ 1284519 h 1294271"/>
                      <a:gd name="connsiteX4" fmla="*/ 2372360 w 3947485"/>
                      <a:gd name="connsiteY4" fmla="*/ 1264834 h 1294271"/>
                      <a:gd name="connsiteX5" fmla="*/ 2549525 w 3947485"/>
                      <a:gd name="connsiteY5" fmla="*/ 1172124 h 1294271"/>
                      <a:gd name="connsiteX6" fmla="*/ 3041650 w 3947485"/>
                      <a:gd name="connsiteY6" fmla="*/ 1125769 h 1294271"/>
                      <a:gd name="connsiteX7" fmla="*/ 3683635 w 3947485"/>
                      <a:gd name="connsiteY7" fmla="*/ 1020994 h 1294271"/>
                      <a:gd name="connsiteX8" fmla="*/ 3947160 w 3947485"/>
                      <a:gd name="connsiteY8" fmla="*/ 773979 h 1294271"/>
                      <a:gd name="connsiteX9" fmla="*/ 3486785 w 3947485"/>
                      <a:gd name="connsiteY9" fmla="*/ 443144 h 1294271"/>
                      <a:gd name="connsiteX10" fmla="*/ 2703830 w 3947485"/>
                      <a:gd name="connsiteY10" fmla="*/ 286934 h 1294271"/>
                      <a:gd name="connsiteX11" fmla="*/ 2449830 w 3947485"/>
                      <a:gd name="connsiteY11" fmla="*/ 166284 h 1294271"/>
                      <a:gd name="connsiteX12" fmla="*/ 1554480 w 3947485"/>
                      <a:gd name="connsiteY12" fmla="*/ 23409 h 1294271"/>
                      <a:gd name="connsiteX13" fmla="*/ 767715 w 3947485"/>
                      <a:gd name="connsiteY13" fmla="*/ 10074 h 1294271"/>
                      <a:gd name="connsiteX14" fmla="*/ 9525 w 3947485"/>
                      <a:gd name="connsiteY14" fmla="*/ 124374 h 1294271"/>
                      <a:gd name="connsiteX0" fmla="*/ 0 w 3948187"/>
                      <a:gd name="connsiteY0" fmla="*/ 1128309 h 1294271"/>
                      <a:gd name="connsiteX1" fmla="*/ 662940 w 3948187"/>
                      <a:gd name="connsiteY1" fmla="*/ 1246419 h 1294271"/>
                      <a:gd name="connsiteX2" fmla="*/ 1383030 w 3948187"/>
                      <a:gd name="connsiteY2" fmla="*/ 1292139 h 1294271"/>
                      <a:gd name="connsiteX3" fmla="*/ 2080260 w 3948187"/>
                      <a:gd name="connsiteY3" fmla="*/ 1284519 h 1294271"/>
                      <a:gd name="connsiteX4" fmla="*/ 2372360 w 3948187"/>
                      <a:gd name="connsiteY4" fmla="*/ 1264834 h 1294271"/>
                      <a:gd name="connsiteX5" fmla="*/ 2549525 w 3948187"/>
                      <a:gd name="connsiteY5" fmla="*/ 1172124 h 1294271"/>
                      <a:gd name="connsiteX6" fmla="*/ 3041650 w 3948187"/>
                      <a:gd name="connsiteY6" fmla="*/ 1125769 h 1294271"/>
                      <a:gd name="connsiteX7" fmla="*/ 3683635 w 3948187"/>
                      <a:gd name="connsiteY7" fmla="*/ 1020994 h 1294271"/>
                      <a:gd name="connsiteX8" fmla="*/ 3947160 w 3948187"/>
                      <a:gd name="connsiteY8" fmla="*/ 773979 h 1294271"/>
                      <a:gd name="connsiteX9" fmla="*/ 3486785 w 3948187"/>
                      <a:gd name="connsiteY9" fmla="*/ 443144 h 1294271"/>
                      <a:gd name="connsiteX10" fmla="*/ 2703830 w 3948187"/>
                      <a:gd name="connsiteY10" fmla="*/ 286934 h 1294271"/>
                      <a:gd name="connsiteX11" fmla="*/ 2449830 w 3948187"/>
                      <a:gd name="connsiteY11" fmla="*/ 166284 h 1294271"/>
                      <a:gd name="connsiteX12" fmla="*/ 1554480 w 3948187"/>
                      <a:gd name="connsiteY12" fmla="*/ 23409 h 1294271"/>
                      <a:gd name="connsiteX13" fmla="*/ 767715 w 3948187"/>
                      <a:gd name="connsiteY13" fmla="*/ 10074 h 1294271"/>
                      <a:gd name="connsiteX14" fmla="*/ 9525 w 3948187"/>
                      <a:gd name="connsiteY14" fmla="*/ 124374 h 1294271"/>
                      <a:gd name="connsiteX0" fmla="*/ 0 w 3944400"/>
                      <a:gd name="connsiteY0" fmla="*/ 1128309 h 1294271"/>
                      <a:gd name="connsiteX1" fmla="*/ 662940 w 3944400"/>
                      <a:gd name="connsiteY1" fmla="*/ 1246419 h 1294271"/>
                      <a:gd name="connsiteX2" fmla="*/ 1383030 w 3944400"/>
                      <a:gd name="connsiteY2" fmla="*/ 1292139 h 1294271"/>
                      <a:gd name="connsiteX3" fmla="*/ 2080260 w 3944400"/>
                      <a:gd name="connsiteY3" fmla="*/ 1284519 h 1294271"/>
                      <a:gd name="connsiteX4" fmla="*/ 2372360 w 3944400"/>
                      <a:gd name="connsiteY4" fmla="*/ 1264834 h 1294271"/>
                      <a:gd name="connsiteX5" fmla="*/ 2549525 w 3944400"/>
                      <a:gd name="connsiteY5" fmla="*/ 1172124 h 1294271"/>
                      <a:gd name="connsiteX6" fmla="*/ 3041650 w 3944400"/>
                      <a:gd name="connsiteY6" fmla="*/ 1125769 h 1294271"/>
                      <a:gd name="connsiteX7" fmla="*/ 3683635 w 3944400"/>
                      <a:gd name="connsiteY7" fmla="*/ 1020994 h 1294271"/>
                      <a:gd name="connsiteX8" fmla="*/ 3943350 w 3944400"/>
                      <a:gd name="connsiteY8" fmla="*/ 781599 h 1294271"/>
                      <a:gd name="connsiteX9" fmla="*/ 3486785 w 3944400"/>
                      <a:gd name="connsiteY9" fmla="*/ 443144 h 1294271"/>
                      <a:gd name="connsiteX10" fmla="*/ 2703830 w 3944400"/>
                      <a:gd name="connsiteY10" fmla="*/ 286934 h 1294271"/>
                      <a:gd name="connsiteX11" fmla="*/ 2449830 w 3944400"/>
                      <a:gd name="connsiteY11" fmla="*/ 166284 h 1294271"/>
                      <a:gd name="connsiteX12" fmla="*/ 1554480 w 3944400"/>
                      <a:gd name="connsiteY12" fmla="*/ 23409 h 1294271"/>
                      <a:gd name="connsiteX13" fmla="*/ 767715 w 3944400"/>
                      <a:gd name="connsiteY13" fmla="*/ 10074 h 1294271"/>
                      <a:gd name="connsiteX14" fmla="*/ 9525 w 3944400"/>
                      <a:gd name="connsiteY14" fmla="*/ 124374 h 1294271"/>
                      <a:gd name="connsiteX0" fmla="*/ 0 w 3943430"/>
                      <a:gd name="connsiteY0" fmla="*/ 1128309 h 1294271"/>
                      <a:gd name="connsiteX1" fmla="*/ 662940 w 3943430"/>
                      <a:gd name="connsiteY1" fmla="*/ 1246419 h 1294271"/>
                      <a:gd name="connsiteX2" fmla="*/ 1383030 w 3943430"/>
                      <a:gd name="connsiteY2" fmla="*/ 1292139 h 1294271"/>
                      <a:gd name="connsiteX3" fmla="*/ 2080260 w 3943430"/>
                      <a:gd name="connsiteY3" fmla="*/ 1284519 h 1294271"/>
                      <a:gd name="connsiteX4" fmla="*/ 2372360 w 3943430"/>
                      <a:gd name="connsiteY4" fmla="*/ 1264834 h 1294271"/>
                      <a:gd name="connsiteX5" fmla="*/ 2549525 w 3943430"/>
                      <a:gd name="connsiteY5" fmla="*/ 1172124 h 1294271"/>
                      <a:gd name="connsiteX6" fmla="*/ 3041650 w 3943430"/>
                      <a:gd name="connsiteY6" fmla="*/ 1125769 h 1294271"/>
                      <a:gd name="connsiteX7" fmla="*/ 3683635 w 3943430"/>
                      <a:gd name="connsiteY7" fmla="*/ 1020994 h 1294271"/>
                      <a:gd name="connsiteX8" fmla="*/ 3943350 w 3943430"/>
                      <a:gd name="connsiteY8" fmla="*/ 781599 h 1294271"/>
                      <a:gd name="connsiteX9" fmla="*/ 3486785 w 3943430"/>
                      <a:gd name="connsiteY9" fmla="*/ 443144 h 1294271"/>
                      <a:gd name="connsiteX10" fmla="*/ 2703830 w 3943430"/>
                      <a:gd name="connsiteY10" fmla="*/ 286934 h 1294271"/>
                      <a:gd name="connsiteX11" fmla="*/ 2449830 w 3943430"/>
                      <a:gd name="connsiteY11" fmla="*/ 166284 h 1294271"/>
                      <a:gd name="connsiteX12" fmla="*/ 1554480 w 3943430"/>
                      <a:gd name="connsiteY12" fmla="*/ 23409 h 1294271"/>
                      <a:gd name="connsiteX13" fmla="*/ 767715 w 3943430"/>
                      <a:gd name="connsiteY13" fmla="*/ 10074 h 1294271"/>
                      <a:gd name="connsiteX14" fmla="*/ 9525 w 3943430"/>
                      <a:gd name="connsiteY14" fmla="*/ 124374 h 1294271"/>
                      <a:gd name="connsiteX0" fmla="*/ 0 w 3943350"/>
                      <a:gd name="connsiteY0" fmla="*/ 1128309 h 1294271"/>
                      <a:gd name="connsiteX1" fmla="*/ 662940 w 3943350"/>
                      <a:gd name="connsiteY1" fmla="*/ 1246419 h 1294271"/>
                      <a:gd name="connsiteX2" fmla="*/ 1383030 w 3943350"/>
                      <a:gd name="connsiteY2" fmla="*/ 1292139 h 1294271"/>
                      <a:gd name="connsiteX3" fmla="*/ 2080260 w 3943350"/>
                      <a:gd name="connsiteY3" fmla="*/ 1284519 h 1294271"/>
                      <a:gd name="connsiteX4" fmla="*/ 2372360 w 3943350"/>
                      <a:gd name="connsiteY4" fmla="*/ 1264834 h 1294271"/>
                      <a:gd name="connsiteX5" fmla="*/ 2549525 w 3943350"/>
                      <a:gd name="connsiteY5" fmla="*/ 1172124 h 1294271"/>
                      <a:gd name="connsiteX6" fmla="*/ 3041650 w 3943350"/>
                      <a:gd name="connsiteY6" fmla="*/ 1125769 h 1294271"/>
                      <a:gd name="connsiteX7" fmla="*/ 3683635 w 3943350"/>
                      <a:gd name="connsiteY7" fmla="*/ 1020994 h 1294271"/>
                      <a:gd name="connsiteX8" fmla="*/ 3943350 w 3943350"/>
                      <a:gd name="connsiteY8" fmla="*/ 781599 h 1294271"/>
                      <a:gd name="connsiteX9" fmla="*/ 3486785 w 3943350"/>
                      <a:gd name="connsiteY9" fmla="*/ 443144 h 1294271"/>
                      <a:gd name="connsiteX10" fmla="*/ 2703830 w 3943350"/>
                      <a:gd name="connsiteY10" fmla="*/ 286934 h 1294271"/>
                      <a:gd name="connsiteX11" fmla="*/ 2449830 w 3943350"/>
                      <a:gd name="connsiteY11" fmla="*/ 166284 h 1294271"/>
                      <a:gd name="connsiteX12" fmla="*/ 1554480 w 3943350"/>
                      <a:gd name="connsiteY12" fmla="*/ 23409 h 1294271"/>
                      <a:gd name="connsiteX13" fmla="*/ 767715 w 3943350"/>
                      <a:gd name="connsiteY13" fmla="*/ 10074 h 1294271"/>
                      <a:gd name="connsiteX14" fmla="*/ 9525 w 3943350"/>
                      <a:gd name="connsiteY14" fmla="*/ 124374 h 1294271"/>
                      <a:gd name="connsiteX0" fmla="*/ 0 w 3943807"/>
                      <a:gd name="connsiteY0" fmla="*/ 1128309 h 1294271"/>
                      <a:gd name="connsiteX1" fmla="*/ 662940 w 3943807"/>
                      <a:gd name="connsiteY1" fmla="*/ 1246419 h 1294271"/>
                      <a:gd name="connsiteX2" fmla="*/ 1383030 w 3943807"/>
                      <a:gd name="connsiteY2" fmla="*/ 1292139 h 1294271"/>
                      <a:gd name="connsiteX3" fmla="*/ 2080260 w 3943807"/>
                      <a:gd name="connsiteY3" fmla="*/ 1284519 h 1294271"/>
                      <a:gd name="connsiteX4" fmla="*/ 2372360 w 3943807"/>
                      <a:gd name="connsiteY4" fmla="*/ 1264834 h 1294271"/>
                      <a:gd name="connsiteX5" fmla="*/ 2549525 w 3943807"/>
                      <a:gd name="connsiteY5" fmla="*/ 1172124 h 1294271"/>
                      <a:gd name="connsiteX6" fmla="*/ 3041650 w 3943807"/>
                      <a:gd name="connsiteY6" fmla="*/ 1125769 h 1294271"/>
                      <a:gd name="connsiteX7" fmla="*/ 3683635 w 3943807"/>
                      <a:gd name="connsiteY7" fmla="*/ 1020994 h 1294271"/>
                      <a:gd name="connsiteX8" fmla="*/ 3943350 w 3943807"/>
                      <a:gd name="connsiteY8" fmla="*/ 781599 h 1294271"/>
                      <a:gd name="connsiteX9" fmla="*/ 3486785 w 3943807"/>
                      <a:gd name="connsiteY9" fmla="*/ 443144 h 1294271"/>
                      <a:gd name="connsiteX10" fmla="*/ 2703830 w 3943807"/>
                      <a:gd name="connsiteY10" fmla="*/ 286934 h 1294271"/>
                      <a:gd name="connsiteX11" fmla="*/ 2449830 w 3943807"/>
                      <a:gd name="connsiteY11" fmla="*/ 166284 h 1294271"/>
                      <a:gd name="connsiteX12" fmla="*/ 1554480 w 3943807"/>
                      <a:gd name="connsiteY12" fmla="*/ 23409 h 1294271"/>
                      <a:gd name="connsiteX13" fmla="*/ 767715 w 3943807"/>
                      <a:gd name="connsiteY13" fmla="*/ 10074 h 1294271"/>
                      <a:gd name="connsiteX14" fmla="*/ 9525 w 3943807"/>
                      <a:gd name="connsiteY14" fmla="*/ 124374 h 1294271"/>
                      <a:gd name="connsiteX0" fmla="*/ 0 w 3943430"/>
                      <a:gd name="connsiteY0" fmla="*/ 1128309 h 1294271"/>
                      <a:gd name="connsiteX1" fmla="*/ 662940 w 3943430"/>
                      <a:gd name="connsiteY1" fmla="*/ 1246419 h 1294271"/>
                      <a:gd name="connsiteX2" fmla="*/ 1383030 w 3943430"/>
                      <a:gd name="connsiteY2" fmla="*/ 1292139 h 1294271"/>
                      <a:gd name="connsiteX3" fmla="*/ 2080260 w 3943430"/>
                      <a:gd name="connsiteY3" fmla="*/ 1284519 h 1294271"/>
                      <a:gd name="connsiteX4" fmla="*/ 2372360 w 3943430"/>
                      <a:gd name="connsiteY4" fmla="*/ 1264834 h 1294271"/>
                      <a:gd name="connsiteX5" fmla="*/ 2549525 w 3943430"/>
                      <a:gd name="connsiteY5" fmla="*/ 1172124 h 1294271"/>
                      <a:gd name="connsiteX6" fmla="*/ 3041650 w 3943430"/>
                      <a:gd name="connsiteY6" fmla="*/ 1125769 h 1294271"/>
                      <a:gd name="connsiteX7" fmla="*/ 3683635 w 3943430"/>
                      <a:gd name="connsiteY7" fmla="*/ 1020994 h 1294271"/>
                      <a:gd name="connsiteX8" fmla="*/ 3943350 w 3943430"/>
                      <a:gd name="connsiteY8" fmla="*/ 781599 h 1294271"/>
                      <a:gd name="connsiteX9" fmla="*/ 3486785 w 3943430"/>
                      <a:gd name="connsiteY9" fmla="*/ 443144 h 1294271"/>
                      <a:gd name="connsiteX10" fmla="*/ 2703830 w 3943430"/>
                      <a:gd name="connsiteY10" fmla="*/ 286934 h 1294271"/>
                      <a:gd name="connsiteX11" fmla="*/ 2449830 w 3943430"/>
                      <a:gd name="connsiteY11" fmla="*/ 166284 h 1294271"/>
                      <a:gd name="connsiteX12" fmla="*/ 1554480 w 3943430"/>
                      <a:gd name="connsiteY12" fmla="*/ 23409 h 1294271"/>
                      <a:gd name="connsiteX13" fmla="*/ 767715 w 3943430"/>
                      <a:gd name="connsiteY13" fmla="*/ 10074 h 1294271"/>
                      <a:gd name="connsiteX14" fmla="*/ 9525 w 3943430"/>
                      <a:gd name="connsiteY14" fmla="*/ 124374 h 1294271"/>
                      <a:gd name="connsiteX0" fmla="*/ 0 w 3943524"/>
                      <a:gd name="connsiteY0" fmla="*/ 1128309 h 1294271"/>
                      <a:gd name="connsiteX1" fmla="*/ 662940 w 3943524"/>
                      <a:gd name="connsiteY1" fmla="*/ 1246419 h 1294271"/>
                      <a:gd name="connsiteX2" fmla="*/ 1383030 w 3943524"/>
                      <a:gd name="connsiteY2" fmla="*/ 1292139 h 1294271"/>
                      <a:gd name="connsiteX3" fmla="*/ 2080260 w 3943524"/>
                      <a:gd name="connsiteY3" fmla="*/ 1284519 h 1294271"/>
                      <a:gd name="connsiteX4" fmla="*/ 2372360 w 3943524"/>
                      <a:gd name="connsiteY4" fmla="*/ 1264834 h 1294271"/>
                      <a:gd name="connsiteX5" fmla="*/ 2549525 w 3943524"/>
                      <a:gd name="connsiteY5" fmla="*/ 1172124 h 1294271"/>
                      <a:gd name="connsiteX6" fmla="*/ 3041650 w 3943524"/>
                      <a:gd name="connsiteY6" fmla="*/ 1125769 h 1294271"/>
                      <a:gd name="connsiteX7" fmla="*/ 3683635 w 3943524"/>
                      <a:gd name="connsiteY7" fmla="*/ 1020994 h 1294271"/>
                      <a:gd name="connsiteX8" fmla="*/ 3943350 w 3943524"/>
                      <a:gd name="connsiteY8" fmla="*/ 781599 h 1294271"/>
                      <a:gd name="connsiteX9" fmla="*/ 3486785 w 3943524"/>
                      <a:gd name="connsiteY9" fmla="*/ 443144 h 1294271"/>
                      <a:gd name="connsiteX10" fmla="*/ 2703830 w 3943524"/>
                      <a:gd name="connsiteY10" fmla="*/ 286934 h 1294271"/>
                      <a:gd name="connsiteX11" fmla="*/ 2449830 w 3943524"/>
                      <a:gd name="connsiteY11" fmla="*/ 166284 h 1294271"/>
                      <a:gd name="connsiteX12" fmla="*/ 1554480 w 3943524"/>
                      <a:gd name="connsiteY12" fmla="*/ 23409 h 1294271"/>
                      <a:gd name="connsiteX13" fmla="*/ 767715 w 3943524"/>
                      <a:gd name="connsiteY13" fmla="*/ 10074 h 1294271"/>
                      <a:gd name="connsiteX14" fmla="*/ 9525 w 3943524"/>
                      <a:gd name="connsiteY14" fmla="*/ 124374 h 1294271"/>
                      <a:gd name="connsiteX0" fmla="*/ 1677035 w 5620559"/>
                      <a:gd name="connsiteY0" fmla="*/ 1128309 h 1294271"/>
                      <a:gd name="connsiteX1" fmla="*/ 2339975 w 5620559"/>
                      <a:gd name="connsiteY1" fmla="*/ 1246419 h 1294271"/>
                      <a:gd name="connsiteX2" fmla="*/ 3060065 w 5620559"/>
                      <a:gd name="connsiteY2" fmla="*/ 1292139 h 1294271"/>
                      <a:gd name="connsiteX3" fmla="*/ 3757295 w 5620559"/>
                      <a:gd name="connsiteY3" fmla="*/ 1284519 h 1294271"/>
                      <a:gd name="connsiteX4" fmla="*/ 4049395 w 5620559"/>
                      <a:gd name="connsiteY4" fmla="*/ 1264834 h 1294271"/>
                      <a:gd name="connsiteX5" fmla="*/ 4226560 w 5620559"/>
                      <a:gd name="connsiteY5" fmla="*/ 1172124 h 1294271"/>
                      <a:gd name="connsiteX6" fmla="*/ 4718685 w 5620559"/>
                      <a:gd name="connsiteY6" fmla="*/ 1125769 h 1294271"/>
                      <a:gd name="connsiteX7" fmla="*/ 5360670 w 5620559"/>
                      <a:gd name="connsiteY7" fmla="*/ 1020994 h 1294271"/>
                      <a:gd name="connsiteX8" fmla="*/ 5620385 w 5620559"/>
                      <a:gd name="connsiteY8" fmla="*/ 781599 h 1294271"/>
                      <a:gd name="connsiteX9" fmla="*/ 5163820 w 5620559"/>
                      <a:gd name="connsiteY9" fmla="*/ 443144 h 1294271"/>
                      <a:gd name="connsiteX10" fmla="*/ 4380865 w 5620559"/>
                      <a:gd name="connsiteY10" fmla="*/ 286934 h 1294271"/>
                      <a:gd name="connsiteX11" fmla="*/ 4126865 w 5620559"/>
                      <a:gd name="connsiteY11" fmla="*/ 166284 h 1294271"/>
                      <a:gd name="connsiteX12" fmla="*/ 3231515 w 5620559"/>
                      <a:gd name="connsiteY12" fmla="*/ 23409 h 1294271"/>
                      <a:gd name="connsiteX13" fmla="*/ 2444750 w 5620559"/>
                      <a:gd name="connsiteY13" fmla="*/ 10074 h 1294271"/>
                      <a:gd name="connsiteX14" fmla="*/ 0 w 5620559"/>
                      <a:gd name="connsiteY14" fmla="*/ 363134 h 1294271"/>
                      <a:gd name="connsiteX0" fmla="*/ 56515 w 5620559"/>
                      <a:gd name="connsiteY0" fmla="*/ 630469 h 1308776"/>
                      <a:gd name="connsiteX1" fmla="*/ 2339975 w 5620559"/>
                      <a:gd name="connsiteY1" fmla="*/ 1246419 h 1308776"/>
                      <a:gd name="connsiteX2" fmla="*/ 3060065 w 5620559"/>
                      <a:gd name="connsiteY2" fmla="*/ 1292139 h 1308776"/>
                      <a:gd name="connsiteX3" fmla="*/ 3757295 w 5620559"/>
                      <a:gd name="connsiteY3" fmla="*/ 1284519 h 1308776"/>
                      <a:gd name="connsiteX4" fmla="*/ 4049395 w 5620559"/>
                      <a:gd name="connsiteY4" fmla="*/ 1264834 h 1308776"/>
                      <a:gd name="connsiteX5" fmla="*/ 4226560 w 5620559"/>
                      <a:gd name="connsiteY5" fmla="*/ 1172124 h 1308776"/>
                      <a:gd name="connsiteX6" fmla="*/ 4718685 w 5620559"/>
                      <a:gd name="connsiteY6" fmla="*/ 1125769 h 1308776"/>
                      <a:gd name="connsiteX7" fmla="*/ 5360670 w 5620559"/>
                      <a:gd name="connsiteY7" fmla="*/ 1020994 h 1308776"/>
                      <a:gd name="connsiteX8" fmla="*/ 5620385 w 5620559"/>
                      <a:gd name="connsiteY8" fmla="*/ 781599 h 1308776"/>
                      <a:gd name="connsiteX9" fmla="*/ 5163820 w 5620559"/>
                      <a:gd name="connsiteY9" fmla="*/ 443144 h 1308776"/>
                      <a:gd name="connsiteX10" fmla="*/ 4380865 w 5620559"/>
                      <a:gd name="connsiteY10" fmla="*/ 286934 h 1308776"/>
                      <a:gd name="connsiteX11" fmla="*/ 4126865 w 5620559"/>
                      <a:gd name="connsiteY11" fmla="*/ 166284 h 1308776"/>
                      <a:gd name="connsiteX12" fmla="*/ 3231515 w 5620559"/>
                      <a:gd name="connsiteY12" fmla="*/ 23409 h 1308776"/>
                      <a:gd name="connsiteX13" fmla="*/ 2444750 w 5620559"/>
                      <a:gd name="connsiteY13" fmla="*/ 10074 h 1308776"/>
                      <a:gd name="connsiteX14" fmla="*/ 0 w 5620559"/>
                      <a:gd name="connsiteY14" fmla="*/ 363134 h 1308776"/>
                      <a:gd name="connsiteX0" fmla="*/ 56515 w 5620559"/>
                      <a:gd name="connsiteY0" fmla="*/ 630577 h 1308884"/>
                      <a:gd name="connsiteX1" fmla="*/ 2339975 w 5620559"/>
                      <a:gd name="connsiteY1" fmla="*/ 1246527 h 1308884"/>
                      <a:gd name="connsiteX2" fmla="*/ 3060065 w 5620559"/>
                      <a:gd name="connsiteY2" fmla="*/ 1292247 h 1308884"/>
                      <a:gd name="connsiteX3" fmla="*/ 3757295 w 5620559"/>
                      <a:gd name="connsiteY3" fmla="*/ 1284627 h 1308884"/>
                      <a:gd name="connsiteX4" fmla="*/ 4049395 w 5620559"/>
                      <a:gd name="connsiteY4" fmla="*/ 1264942 h 1308884"/>
                      <a:gd name="connsiteX5" fmla="*/ 4226560 w 5620559"/>
                      <a:gd name="connsiteY5" fmla="*/ 1172232 h 1308884"/>
                      <a:gd name="connsiteX6" fmla="*/ 4718685 w 5620559"/>
                      <a:gd name="connsiteY6" fmla="*/ 1125877 h 1308884"/>
                      <a:gd name="connsiteX7" fmla="*/ 5360670 w 5620559"/>
                      <a:gd name="connsiteY7" fmla="*/ 1021102 h 1308884"/>
                      <a:gd name="connsiteX8" fmla="*/ 5620385 w 5620559"/>
                      <a:gd name="connsiteY8" fmla="*/ 781707 h 1308884"/>
                      <a:gd name="connsiteX9" fmla="*/ 5163820 w 5620559"/>
                      <a:gd name="connsiteY9" fmla="*/ 443252 h 1308884"/>
                      <a:gd name="connsiteX10" fmla="*/ 4380865 w 5620559"/>
                      <a:gd name="connsiteY10" fmla="*/ 287042 h 1308884"/>
                      <a:gd name="connsiteX11" fmla="*/ 4126865 w 5620559"/>
                      <a:gd name="connsiteY11" fmla="*/ 166392 h 1308884"/>
                      <a:gd name="connsiteX12" fmla="*/ 3231515 w 5620559"/>
                      <a:gd name="connsiteY12" fmla="*/ 23517 h 1308884"/>
                      <a:gd name="connsiteX13" fmla="*/ 2444750 w 5620559"/>
                      <a:gd name="connsiteY13" fmla="*/ 10182 h 1308884"/>
                      <a:gd name="connsiteX14" fmla="*/ 1422085 w 5620559"/>
                      <a:gd name="connsiteY14" fmla="*/ 120910 h 1308884"/>
                      <a:gd name="connsiteX15" fmla="*/ 0 w 5620559"/>
                      <a:gd name="connsiteY15" fmla="*/ 363242 h 1308884"/>
                      <a:gd name="connsiteX0" fmla="*/ 56515 w 5620559"/>
                      <a:gd name="connsiteY0" fmla="*/ 630577 h 1294379"/>
                      <a:gd name="connsiteX1" fmla="*/ 1366205 w 5620559"/>
                      <a:gd name="connsiteY1" fmla="*/ 1040390 h 1294379"/>
                      <a:gd name="connsiteX2" fmla="*/ 2339975 w 5620559"/>
                      <a:gd name="connsiteY2" fmla="*/ 1246527 h 1294379"/>
                      <a:gd name="connsiteX3" fmla="*/ 3060065 w 5620559"/>
                      <a:gd name="connsiteY3" fmla="*/ 1292247 h 1294379"/>
                      <a:gd name="connsiteX4" fmla="*/ 3757295 w 5620559"/>
                      <a:gd name="connsiteY4" fmla="*/ 1284627 h 1294379"/>
                      <a:gd name="connsiteX5" fmla="*/ 4049395 w 5620559"/>
                      <a:gd name="connsiteY5" fmla="*/ 1264942 h 1294379"/>
                      <a:gd name="connsiteX6" fmla="*/ 4226560 w 5620559"/>
                      <a:gd name="connsiteY6" fmla="*/ 1172232 h 1294379"/>
                      <a:gd name="connsiteX7" fmla="*/ 4718685 w 5620559"/>
                      <a:gd name="connsiteY7" fmla="*/ 1125877 h 1294379"/>
                      <a:gd name="connsiteX8" fmla="*/ 5360670 w 5620559"/>
                      <a:gd name="connsiteY8" fmla="*/ 1021102 h 1294379"/>
                      <a:gd name="connsiteX9" fmla="*/ 5620385 w 5620559"/>
                      <a:gd name="connsiteY9" fmla="*/ 781707 h 1294379"/>
                      <a:gd name="connsiteX10" fmla="*/ 5163820 w 5620559"/>
                      <a:gd name="connsiteY10" fmla="*/ 443252 h 1294379"/>
                      <a:gd name="connsiteX11" fmla="*/ 4380865 w 5620559"/>
                      <a:gd name="connsiteY11" fmla="*/ 287042 h 1294379"/>
                      <a:gd name="connsiteX12" fmla="*/ 4126865 w 5620559"/>
                      <a:gd name="connsiteY12" fmla="*/ 166392 h 1294379"/>
                      <a:gd name="connsiteX13" fmla="*/ 3231515 w 5620559"/>
                      <a:gd name="connsiteY13" fmla="*/ 23517 h 1294379"/>
                      <a:gd name="connsiteX14" fmla="*/ 2444750 w 5620559"/>
                      <a:gd name="connsiteY14" fmla="*/ 10182 h 1294379"/>
                      <a:gd name="connsiteX15" fmla="*/ 1422085 w 5620559"/>
                      <a:gd name="connsiteY15" fmla="*/ 120910 h 1294379"/>
                      <a:gd name="connsiteX16" fmla="*/ 0 w 5620559"/>
                      <a:gd name="connsiteY16" fmla="*/ 363242 h 1294379"/>
                      <a:gd name="connsiteX0" fmla="*/ 56515 w 5620559"/>
                      <a:gd name="connsiteY0" fmla="*/ 630577 h 1294379"/>
                      <a:gd name="connsiteX1" fmla="*/ 1366205 w 5620559"/>
                      <a:gd name="connsiteY1" fmla="*/ 1040390 h 1294379"/>
                      <a:gd name="connsiteX2" fmla="*/ 2339975 w 5620559"/>
                      <a:gd name="connsiteY2" fmla="*/ 1246527 h 1294379"/>
                      <a:gd name="connsiteX3" fmla="*/ 3060065 w 5620559"/>
                      <a:gd name="connsiteY3" fmla="*/ 1292247 h 1294379"/>
                      <a:gd name="connsiteX4" fmla="*/ 3757295 w 5620559"/>
                      <a:gd name="connsiteY4" fmla="*/ 1284627 h 1294379"/>
                      <a:gd name="connsiteX5" fmla="*/ 4049395 w 5620559"/>
                      <a:gd name="connsiteY5" fmla="*/ 1264942 h 1294379"/>
                      <a:gd name="connsiteX6" fmla="*/ 4226560 w 5620559"/>
                      <a:gd name="connsiteY6" fmla="*/ 1172232 h 1294379"/>
                      <a:gd name="connsiteX7" fmla="*/ 4718685 w 5620559"/>
                      <a:gd name="connsiteY7" fmla="*/ 1125877 h 1294379"/>
                      <a:gd name="connsiteX8" fmla="*/ 5360670 w 5620559"/>
                      <a:gd name="connsiteY8" fmla="*/ 1021102 h 1294379"/>
                      <a:gd name="connsiteX9" fmla="*/ 5620385 w 5620559"/>
                      <a:gd name="connsiteY9" fmla="*/ 781707 h 1294379"/>
                      <a:gd name="connsiteX10" fmla="*/ 5163820 w 5620559"/>
                      <a:gd name="connsiteY10" fmla="*/ 443252 h 1294379"/>
                      <a:gd name="connsiteX11" fmla="*/ 4380865 w 5620559"/>
                      <a:gd name="connsiteY11" fmla="*/ 287042 h 1294379"/>
                      <a:gd name="connsiteX12" fmla="*/ 4126865 w 5620559"/>
                      <a:gd name="connsiteY12" fmla="*/ 166392 h 1294379"/>
                      <a:gd name="connsiteX13" fmla="*/ 3231515 w 5620559"/>
                      <a:gd name="connsiteY13" fmla="*/ 23517 h 1294379"/>
                      <a:gd name="connsiteX14" fmla="*/ 2444750 w 5620559"/>
                      <a:gd name="connsiteY14" fmla="*/ 10182 h 1294379"/>
                      <a:gd name="connsiteX15" fmla="*/ 1422085 w 5620559"/>
                      <a:gd name="connsiteY15" fmla="*/ 120910 h 1294379"/>
                      <a:gd name="connsiteX16" fmla="*/ 0 w 5620559"/>
                      <a:gd name="connsiteY16" fmla="*/ 36324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0 w 5925359"/>
                      <a:gd name="connsiteY16" fmla="*/ 35816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441645 w 5925359"/>
                      <a:gd name="connsiteY16" fmla="*/ 319031 h 1294379"/>
                      <a:gd name="connsiteX17" fmla="*/ 0 w 5925359"/>
                      <a:gd name="connsiteY17" fmla="*/ 358162 h 1294379"/>
                      <a:gd name="connsiteX0" fmla="*/ 361315 w 5925359"/>
                      <a:gd name="connsiteY0" fmla="*/ 630577 h 1294379"/>
                      <a:gd name="connsiteX1" fmla="*/ 1671005 w 5925359"/>
                      <a:gd name="connsiteY1" fmla="*/ 1040390 h 1294379"/>
                      <a:gd name="connsiteX2" fmla="*/ 2644775 w 5925359"/>
                      <a:gd name="connsiteY2" fmla="*/ 1246527 h 1294379"/>
                      <a:gd name="connsiteX3" fmla="*/ 3364865 w 5925359"/>
                      <a:gd name="connsiteY3" fmla="*/ 1292247 h 1294379"/>
                      <a:gd name="connsiteX4" fmla="*/ 4062095 w 5925359"/>
                      <a:gd name="connsiteY4" fmla="*/ 1284627 h 1294379"/>
                      <a:gd name="connsiteX5" fmla="*/ 4354195 w 5925359"/>
                      <a:gd name="connsiteY5" fmla="*/ 1264942 h 1294379"/>
                      <a:gd name="connsiteX6" fmla="*/ 4531360 w 5925359"/>
                      <a:gd name="connsiteY6" fmla="*/ 1172232 h 1294379"/>
                      <a:gd name="connsiteX7" fmla="*/ 5023485 w 5925359"/>
                      <a:gd name="connsiteY7" fmla="*/ 1125877 h 1294379"/>
                      <a:gd name="connsiteX8" fmla="*/ 5665470 w 5925359"/>
                      <a:gd name="connsiteY8" fmla="*/ 1021102 h 1294379"/>
                      <a:gd name="connsiteX9" fmla="*/ 5925185 w 5925359"/>
                      <a:gd name="connsiteY9" fmla="*/ 781707 h 1294379"/>
                      <a:gd name="connsiteX10" fmla="*/ 5468620 w 5925359"/>
                      <a:gd name="connsiteY10" fmla="*/ 443252 h 1294379"/>
                      <a:gd name="connsiteX11" fmla="*/ 4685665 w 5925359"/>
                      <a:gd name="connsiteY11" fmla="*/ 287042 h 1294379"/>
                      <a:gd name="connsiteX12" fmla="*/ 4431665 w 5925359"/>
                      <a:gd name="connsiteY12" fmla="*/ 166392 h 1294379"/>
                      <a:gd name="connsiteX13" fmla="*/ 3536315 w 5925359"/>
                      <a:gd name="connsiteY13" fmla="*/ 23517 h 1294379"/>
                      <a:gd name="connsiteX14" fmla="*/ 2749550 w 5925359"/>
                      <a:gd name="connsiteY14" fmla="*/ 10182 h 1294379"/>
                      <a:gd name="connsiteX15" fmla="*/ 1726885 w 5925359"/>
                      <a:gd name="connsiteY15" fmla="*/ 120910 h 1294379"/>
                      <a:gd name="connsiteX16" fmla="*/ 441645 w 5925359"/>
                      <a:gd name="connsiteY16" fmla="*/ 319031 h 1294379"/>
                      <a:gd name="connsiteX17" fmla="*/ 131765 w 5925359"/>
                      <a:gd name="connsiteY17" fmla="*/ 349511 h 1294379"/>
                      <a:gd name="connsiteX18" fmla="*/ 0 w 5925359"/>
                      <a:gd name="connsiteY18" fmla="*/ 358162 h 1294379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21888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21888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0 w 7012479"/>
                      <a:gd name="connsiteY18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0 w 7012479"/>
                      <a:gd name="connsiteY19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0 w 7012479"/>
                      <a:gd name="connsiteY20" fmla="*/ 0 h 2043657"/>
                      <a:gd name="connsiteX0" fmla="*/ 1448435 w 7012479"/>
                      <a:gd name="connsiteY0" fmla="*/ 137985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309565 w 7012479"/>
                      <a:gd name="connsiteY20" fmla="*/ 77709 h 2043657"/>
                      <a:gd name="connsiteX21" fmla="*/ 0 w 7012479"/>
                      <a:gd name="connsiteY21" fmla="*/ 0 h 2043657"/>
                      <a:gd name="connsiteX0" fmla="*/ 864235 w 7012479"/>
                      <a:gd name="connsiteY0" fmla="*/ 1349375 h 2043657"/>
                      <a:gd name="connsiteX1" fmla="*/ 2758125 w 7012479"/>
                      <a:gd name="connsiteY1" fmla="*/ 1789668 h 2043657"/>
                      <a:gd name="connsiteX2" fmla="*/ 3731895 w 7012479"/>
                      <a:gd name="connsiteY2" fmla="*/ 1995805 h 2043657"/>
                      <a:gd name="connsiteX3" fmla="*/ 4451985 w 7012479"/>
                      <a:gd name="connsiteY3" fmla="*/ 2041525 h 2043657"/>
                      <a:gd name="connsiteX4" fmla="*/ 5149215 w 7012479"/>
                      <a:gd name="connsiteY4" fmla="*/ 2033905 h 2043657"/>
                      <a:gd name="connsiteX5" fmla="*/ 5441315 w 7012479"/>
                      <a:gd name="connsiteY5" fmla="*/ 2014220 h 2043657"/>
                      <a:gd name="connsiteX6" fmla="*/ 5618480 w 7012479"/>
                      <a:gd name="connsiteY6" fmla="*/ 1921510 h 2043657"/>
                      <a:gd name="connsiteX7" fmla="*/ 6110605 w 7012479"/>
                      <a:gd name="connsiteY7" fmla="*/ 1875155 h 2043657"/>
                      <a:gd name="connsiteX8" fmla="*/ 6752590 w 7012479"/>
                      <a:gd name="connsiteY8" fmla="*/ 1770380 h 2043657"/>
                      <a:gd name="connsiteX9" fmla="*/ 7012305 w 7012479"/>
                      <a:gd name="connsiteY9" fmla="*/ 1530985 h 2043657"/>
                      <a:gd name="connsiteX10" fmla="*/ 6555740 w 7012479"/>
                      <a:gd name="connsiteY10" fmla="*/ 1192530 h 2043657"/>
                      <a:gd name="connsiteX11" fmla="*/ 5772785 w 7012479"/>
                      <a:gd name="connsiteY11" fmla="*/ 1036320 h 2043657"/>
                      <a:gd name="connsiteX12" fmla="*/ 5518785 w 7012479"/>
                      <a:gd name="connsiteY12" fmla="*/ 915670 h 2043657"/>
                      <a:gd name="connsiteX13" fmla="*/ 4623435 w 7012479"/>
                      <a:gd name="connsiteY13" fmla="*/ 772795 h 2043657"/>
                      <a:gd name="connsiteX14" fmla="*/ 3836670 w 7012479"/>
                      <a:gd name="connsiteY14" fmla="*/ 759460 h 2043657"/>
                      <a:gd name="connsiteX15" fmla="*/ 2814005 w 7012479"/>
                      <a:gd name="connsiteY15" fmla="*/ 870188 h 2043657"/>
                      <a:gd name="connsiteX16" fmla="*/ 1528765 w 7012479"/>
                      <a:gd name="connsiteY16" fmla="*/ 1068309 h 2043657"/>
                      <a:gd name="connsiteX17" fmla="*/ 1036005 w 7012479"/>
                      <a:gd name="connsiteY17" fmla="*/ 1098789 h 2043657"/>
                      <a:gd name="connsiteX18" fmla="*/ 827725 w 7012479"/>
                      <a:gd name="connsiteY18" fmla="*/ 677149 h 2043657"/>
                      <a:gd name="connsiteX19" fmla="*/ 599125 w 7012479"/>
                      <a:gd name="connsiteY19" fmla="*/ 265669 h 2043657"/>
                      <a:gd name="connsiteX20" fmla="*/ 309565 w 7012479"/>
                      <a:gd name="connsiteY20" fmla="*/ 77709 h 2043657"/>
                      <a:gd name="connsiteX21" fmla="*/ 0 w 7012479"/>
                      <a:gd name="connsiteY21" fmla="*/ 0 h 2043657"/>
                      <a:gd name="connsiteX0" fmla="*/ 864235 w 7012479"/>
                      <a:gd name="connsiteY0" fmla="*/ 1349375 h 2043657"/>
                      <a:gd name="connsiteX1" fmla="*/ 1061405 w 7012479"/>
                      <a:gd name="connsiteY1" fmla="*/ 1368029 h 2043657"/>
                      <a:gd name="connsiteX2" fmla="*/ 2758125 w 7012479"/>
                      <a:gd name="connsiteY2" fmla="*/ 1789668 h 2043657"/>
                      <a:gd name="connsiteX3" fmla="*/ 3731895 w 7012479"/>
                      <a:gd name="connsiteY3" fmla="*/ 1995805 h 2043657"/>
                      <a:gd name="connsiteX4" fmla="*/ 4451985 w 7012479"/>
                      <a:gd name="connsiteY4" fmla="*/ 2041525 h 2043657"/>
                      <a:gd name="connsiteX5" fmla="*/ 5149215 w 7012479"/>
                      <a:gd name="connsiteY5" fmla="*/ 2033905 h 2043657"/>
                      <a:gd name="connsiteX6" fmla="*/ 5441315 w 7012479"/>
                      <a:gd name="connsiteY6" fmla="*/ 2014220 h 2043657"/>
                      <a:gd name="connsiteX7" fmla="*/ 5618480 w 7012479"/>
                      <a:gd name="connsiteY7" fmla="*/ 1921510 h 2043657"/>
                      <a:gd name="connsiteX8" fmla="*/ 6110605 w 7012479"/>
                      <a:gd name="connsiteY8" fmla="*/ 1875155 h 2043657"/>
                      <a:gd name="connsiteX9" fmla="*/ 6752590 w 7012479"/>
                      <a:gd name="connsiteY9" fmla="*/ 1770380 h 2043657"/>
                      <a:gd name="connsiteX10" fmla="*/ 7012305 w 7012479"/>
                      <a:gd name="connsiteY10" fmla="*/ 1530985 h 2043657"/>
                      <a:gd name="connsiteX11" fmla="*/ 6555740 w 7012479"/>
                      <a:gd name="connsiteY11" fmla="*/ 1192530 h 2043657"/>
                      <a:gd name="connsiteX12" fmla="*/ 5772785 w 7012479"/>
                      <a:gd name="connsiteY12" fmla="*/ 1036320 h 2043657"/>
                      <a:gd name="connsiteX13" fmla="*/ 5518785 w 7012479"/>
                      <a:gd name="connsiteY13" fmla="*/ 915670 h 2043657"/>
                      <a:gd name="connsiteX14" fmla="*/ 4623435 w 7012479"/>
                      <a:gd name="connsiteY14" fmla="*/ 772795 h 2043657"/>
                      <a:gd name="connsiteX15" fmla="*/ 3836670 w 7012479"/>
                      <a:gd name="connsiteY15" fmla="*/ 759460 h 2043657"/>
                      <a:gd name="connsiteX16" fmla="*/ 2814005 w 7012479"/>
                      <a:gd name="connsiteY16" fmla="*/ 870188 h 2043657"/>
                      <a:gd name="connsiteX17" fmla="*/ 1528765 w 7012479"/>
                      <a:gd name="connsiteY17" fmla="*/ 1068309 h 2043657"/>
                      <a:gd name="connsiteX18" fmla="*/ 1036005 w 7012479"/>
                      <a:gd name="connsiteY18" fmla="*/ 1098789 h 2043657"/>
                      <a:gd name="connsiteX19" fmla="*/ 827725 w 7012479"/>
                      <a:gd name="connsiteY19" fmla="*/ 677149 h 2043657"/>
                      <a:gd name="connsiteX20" fmla="*/ 599125 w 7012479"/>
                      <a:gd name="connsiteY20" fmla="*/ 265669 h 2043657"/>
                      <a:gd name="connsiteX21" fmla="*/ 309565 w 7012479"/>
                      <a:gd name="connsiteY21" fmla="*/ 77709 h 2043657"/>
                      <a:gd name="connsiteX22" fmla="*/ 0 w 7012479"/>
                      <a:gd name="connsiteY22" fmla="*/ 0 h 2043657"/>
                      <a:gd name="connsiteX0" fmla="*/ 0 w 7037244"/>
                      <a:gd name="connsiteY0" fmla="*/ 2253615 h 2253749"/>
                      <a:gd name="connsiteX1" fmla="*/ 1086170 w 7037244"/>
                      <a:gd name="connsiteY1" fmla="*/ 1368029 h 2253749"/>
                      <a:gd name="connsiteX2" fmla="*/ 2782890 w 7037244"/>
                      <a:gd name="connsiteY2" fmla="*/ 1789668 h 2253749"/>
                      <a:gd name="connsiteX3" fmla="*/ 3756660 w 7037244"/>
                      <a:gd name="connsiteY3" fmla="*/ 1995805 h 2253749"/>
                      <a:gd name="connsiteX4" fmla="*/ 4476750 w 7037244"/>
                      <a:gd name="connsiteY4" fmla="*/ 2041525 h 2253749"/>
                      <a:gd name="connsiteX5" fmla="*/ 5173980 w 7037244"/>
                      <a:gd name="connsiteY5" fmla="*/ 2033905 h 2253749"/>
                      <a:gd name="connsiteX6" fmla="*/ 5466080 w 7037244"/>
                      <a:gd name="connsiteY6" fmla="*/ 2014220 h 2253749"/>
                      <a:gd name="connsiteX7" fmla="*/ 5643245 w 7037244"/>
                      <a:gd name="connsiteY7" fmla="*/ 1921510 h 2253749"/>
                      <a:gd name="connsiteX8" fmla="*/ 6135370 w 7037244"/>
                      <a:gd name="connsiteY8" fmla="*/ 1875155 h 2253749"/>
                      <a:gd name="connsiteX9" fmla="*/ 6777355 w 7037244"/>
                      <a:gd name="connsiteY9" fmla="*/ 1770380 h 2253749"/>
                      <a:gd name="connsiteX10" fmla="*/ 7037070 w 7037244"/>
                      <a:gd name="connsiteY10" fmla="*/ 1530985 h 2253749"/>
                      <a:gd name="connsiteX11" fmla="*/ 6580505 w 7037244"/>
                      <a:gd name="connsiteY11" fmla="*/ 1192530 h 2253749"/>
                      <a:gd name="connsiteX12" fmla="*/ 5797550 w 7037244"/>
                      <a:gd name="connsiteY12" fmla="*/ 1036320 h 2253749"/>
                      <a:gd name="connsiteX13" fmla="*/ 5543550 w 7037244"/>
                      <a:gd name="connsiteY13" fmla="*/ 915670 h 2253749"/>
                      <a:gd name="connsiteX14" fmla="*/ 4648200 w 7037244"/>
                      <a:gd name="connsiteY14" fmla="*/ 772795 h 2253749"/>
                      <a:gd name="connsiteX15" fmla="*/ 3861435 w 7037244"/>
                      <a:gd name="connsiteY15" fmla="*/ 759460 h 2253749"/>
                      <a:gd name="connsiteX16" fmla="*/ 2838770 w 7037244"/>
                      <a:gd name="connsiteY16" fmla="*/ 870188 h 2253749"/>
                      <a:gd name="connsiteX17" fmla="*/ 1553530 w 7037244"/>
                      <a:gd name="connsiteY17" fmla="*/ 1068309 h 2253749"/>
                      <a:gd name="connsiteX18" fmla="*/ 1060770 w 7037244"/>
                      <a:gd name="connsiteY18" fmla="*/ 1098789 h 2253749"/>
                      <a:gd name="connsiteX19" fmla="*/ 852490 w 7037244"/>
                      <a:gd name="connsiteY19" fmla="*/ 677149 h 2253749"/>
                      <a:gd name="connsiteX20" fmla="*/ 623890 w 7037244"/>
                      <a:gd name="connsiteY20" fmla="*/ 265669 h 2253749"/>
                      <a:gd name="connsiteX21" fmla="*/ 334330 w 7037244"/>
                      <a:gd name="connsiteY21" fmla="*/ 77709 h 2253749"/>
                      <a:gd name="connsiteX22" fmla="*/ 24765 w 7037244"/>
                      <a:gd name="connsiteY22" fmla="*/ 0 h 2253749"/>
                      <a:gd name="connsiteX0" fmla="*/ 0 w 7037244"/>
                      <a:gd name="connsiteY0" fmla="*/ 2253615 h 2304127"/>
                      <a:gd name="connsiteX1" fmla="*/ 359730 w 7037244"/>
                      <a:gd name="connsiteY1" fmla="*/ 2246869 h 2304127"/>
                      <a:gd name="connsiteX2" fmla="*/ 1086170 w 7037244"/>
                      <a:gd name="connsiteY2" fmla="*/ 1368029 h 2304127"/>
                      <a:gd name="connsiteX3" fmla="*/ 2782890 w 7037244"/>
                      <a:gd name="connsiteY3" fmla="*/ 1789668 h 2304127"/>
                      <a:gd name="connsiteX4" fmla="*/ 3756660 w 7037244"/>
                      <a:gd name="connsiteY4" fmla="*/ 1995805 h 2304127"/>
                      <a:gd name="connsiteX5" fmla="*/ 4476750 w 7037244"/>
                      <a:gd name="connsiteY5" fmla="*/ 2041525 h 2304127"/>
                      <a:gd name="connsiteX6" fmla="*/ 5173980 w 7037244"/>
                      <a:gd name="connsiteY6" fmla="*/ 2033905 h 2304127"/>
                      <a:gd name="connsiteX7" fmla="*/ 5466080 w 7037244"/>
                      <a:gd name="connsiteY7" fmla="*/ 2014220 h 2304127"/>
                      <a:gd name="connsiteX8" fmla="*/ 5643245 w 7037244"/>
                      <a:gd name="connsiteY8" fmla="*/ 1921510 h 2304127"/>
                      <a:gd name="connsiteX9" fmla="*/ 6135370 w 7037244"/>
                      <a:gd name="connsiteY9" fmla="*/ 1875155 h 2304127"/>
                      <a:gd name="connsiteX10" fmla="*/ 6777355 w 7037244"/>
                      <a:gd name="connsiteY10" fmla="*/ 1770380 h 2304127"/>
                      <a:gd name="connsiteX11" fmla="*/ 7037070 w 7037244"/>
                      <a:gd name="connsiteY11" fmla="*/ 1530985 h 2304127"/>
                      <a:gd name="connsiteX12" fmla="*/ 6580505 w 7037244"/>
                      <a:gd name="connsiteY12" fmla="*/ 1192530 h 2304127"/>
                      <a:gd name="connsiteX13" fmla="*/ 5797550 w 7037244"/>
                      <a:gd name="connsiteY13" fmla="*/ 1036320 h 2304127"/>
                      <a:gd name="connsiteX14" fmla="*/ 5543550 w 7037244"/>
                      <a:gd name="connsiteY14" fmla="*/ 915670 h 2304127"/>
                      <a:gd name="connsiteX15" fmla="*/ 4648200 w 7037244"/>
                      <a:gd name="connsiteY15" fmla="*/ 772795 h 2304127"/>
                      <a:gd name="connsiteX16" fmla="*/ 3861435 w 7037244"/>
                      <a:gd name="connsiteY16" fmla="*/ 759460 h 2304127"/>
                      <a:gd name="connsiteX17" fmla="*/ 2838770 w 7037244"/>
                      <a:gd name="connsiteY17" fmla="*/ 870188 h 2304127"/>
                      <a:gd name="connsiteX18" fmla="*/ 1553530 w 7037244"/>
                      <a:gd name="connsiteY18" fmla="*/ 1068309 h 2304127"/>
                      <a:gd name="connsiteX19" fmla="*/ 1060770 w 7037244"/>
                      <a:gd name="connsiteY19" fmla="*/ 1098789 h 2304127"/>
                      <a:gd name="connsiteX20" fmla="*/ 852490 w 7037244"/>
                      <a:gd name="connsiteY20" fmla="*/ 677149 h 2304127"/>
                      <a:gd name="connsiteX21" fmla="*/ 623890 w 7037244"/>
                      <a:gd name="connsiteY21" fmla="*/ 265669 h 2304127"/>
                      <a:gd name="connsiteX22" fmla="*/ 334330 w 7037244"/>
                      <a:gd name="connsiteY22" fmla="*/ 77709 h 2304127"/>
                      <a:gd name="connsiteX23" fmla="*/ 24765 w 7037244"/>
                      <a:gd name="connsiteY23" fmla="*/ 0 h 2304127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1081090 w 7032164"/>
                      <a:gd name="connsiteY2" fmla="*/ 1368029 h 2316922"/>
                      <a:gd name="connsiteX3" fmla="*/ 2777810 w 7032164"/>
                      <a:gd name="connsiteY3" fmla="*/ 1789668 h 2316922"/>
                      <a:gd name="connsiteX4" fmla="*/ 3751580 w 7032164"/>
                      <a:gd name="connsiteY4" fmla="*/ 1995805 h 2316922"/>
                      <a:gd name="connsiteX5" fmla="*/ 4471670 w 7032164"/>
                      <a:gd name="connsiteY5" fmla="*/ 2041525 h 2316922"/>
                      <a:gd name="connsiteX6" fmla="*/ 5168900 w 7032164"/>
                      <a:gd name="connsiteY6" fmla="*/ 2033905 h 2316922"/>
                      <a:gd name="connsiteX7" fmla="*/ 5461000 w 7032164"/>
                      <a:gd name="connsiteY7" fmla="*/ 2014220 h 2316922"/>
                      <a:gd name="connsiteX8" fmla="*/ 5638165 w 7032164"/>
                      <a:gd name="connsiteY8" fmla="*/ 1921510 h 2316922"/>
                      <a:gd name="connsiteX9" fmla="*/ 6130290 w 7032164"/>
                      <a:gd name="connsiteY9" fmla="*/ 1875155 h 2316922"/>
                      <a:gd name="connsiteX10" fmla="*/ 6772275 w 7032164"/>
                      <a:gd name="connsiteY10" fmla="*/ 1770380 h 2316922"/>
                      <a:gd name="connsiteX11" fmla="*/ 7031990 w 7032164"/>
                      <a:gd name="connsiteY11" fmla="*/ 1530985 h 2316922"/>
                      <a:gd name="connsiteX12" fmla="*/ 6575425 w 7032164"/>
                      <a:gd name="connsiteY12" fmla="*/ 1192530 h 2316922"/>
                      <a:gd name="connsiteX13" fmla="*/ 5792470 w 7032164"/>
                      <a:gd name="connsiteY13" fmla="*/ 1036320 h 2316922"/>
                      <a:gd name="connsiteX14" fmla="*/ 5538470 w 7032164"/>
                      <a:gd name="connsiteY14" fmla="*/ 915670 h 2316922"/>
                      <a:gd name="connsiteX15" fmla="*/ 4643120 w 7032164"/>
                      <a:gd name="connsiteY15" fmla="*/ 772795 h 2316922"/>
                      <a:gd name="connsiteX16" fmla="*/ 3856355 w 7032164"/>
                      <a:gd name="connsiteY16" fmla="*/ 759460 h 2316922"/>
                      <a:gd name="connsiteX17" fmla="*/ 2833690 w 7032164"/>
                      <a:gd name="connsiteY17" fmla="*/ 870188 h 2316922"/>
                      <a:gd name="connsiteX18" fmla="*/ 1548450 w 7032164"/>
                      <a:gd name="connsiteY18" fmla="*/ 1068309 h 2316922"/>
                      <a:gd name="connsiteX19" fmla="*/ 1055690 w 7032164"/>
                      <a:gd name="connsiteY19" fmla="*/ 1098789 h 2316922"/>
                      <a:gd name="connsiteX20" fmla="*/ 847410 w 7032164"/>
                      <a:gd name="connsiteY20" fmla="*/ 677149 h 2316922"/>
                      <a:gd name="connsiteX21" fmla="*/ 618810 w 7032164"/>
                      <a:gd name="connsiteY21" fmla="*/ 265669 h 2316922"/>
                      <a:gd name="connsiteX22" fmla="*/ 329250 w 7032164"/>
                      <a:gd name="connsiteY22" fmla="*/ 77709 h 2316922"/>
                      <a:gd name="connsiteX23" fmla="*/ 19685 w 7032164"/>
                      <a:gd name="connsiteY23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81090 w 7032164"/>
                      <a:gd name="connsiteY3" fmla="*/ 1368029 h 2316922"/>
                      <a:gd name="connsiteX4" fmla="*/ 2777810 w 7032164"/>
                      <a:gd name="connsiteY4" fmla="*/ 1789668 h 2316922"/>
                      <a:gd name="connsiteX5" fmla="*/ 3751580 w 7032164"/>
                      <a:gd name="connsiteY5" fmla="*/ 1995805 h 2316922"/>
                      <a:gd name="connsiteX6" fmla="*/ 4471670 w 7032164"/>
                      <a:gd name="connsiteY6" fmla="*/ 2041525 h 2316922"/>
                      <a:gd name="connsiteX7" fmla="*/ 5168900 w 7032164"/>
                      <a:gd name="connsiteY7" fmla="*/ 2033905 h 2316922"/>
                      <a:gd name="connsiteX8" fmla="*/ 5461000 w 7032164"/>
                      <a:gd name="connsiteY8" fmla="*/ 2014220 h 2316922"/>
                      <a:gd name="connsiteX9" fmla="*/ 5638165 w 7032164"/>
                      <a:gd name="connsiteY9" fmla="*/ 1921510 h 2316922"/>
                      <a:gd name="connsiteX10" fmla="*/ 6130290 w 7032164"/>
                      <a:gd name="connsiteY10" fmla="*/ 1875155 h 2316922"/>
                      <a:gd name="connsiteX11" fmla="*/ 6772275 w 7032164"/>
                      <a:gd name="connsiteY11" fmla="*/ 1770380 h 2316922"/>
                      <a:gd name="connsiteX12" fmla="*/ 7031990 w 7032164"/>
                      <a:gd name="connsiteY12" fmla="*/ 1530985 h 2316922"/>
                      <a:gd name="connsiteX13" fmla="*/ 6575425 w 7032164"/>
                      <a:gd name="connsiteY13" fmla="*/ 1192530 h 2316922"/>
                      <a:gd name="connsiteX14" fmla="*/ 5792470 w 7032164"/>
                      <a:gd name="connsiteY14" fmla="*/ 1036320 h 2316922"/>
                      <a:gd name="connsiteX15" fmla="*/ 5538470 w 7032164"/>
                      <a:gd name="connsiteY15" fmla="*/ 915670 h 2316922"/>
                      <a:gd name="connsiteX16" fmla="*/ 4643120 w 7032164"/>
                      <a:gd name="connsiteY16" fmla="*/ 772795 h 2316922"/>
                      <a:gd name="connsiteX17" fmla="*/ 3856355 w 7032164"/>
                      <a:gd name="connsiteY17" fmla="*/ 759460 h 2316922"/>
                      <a:gd name="connsiteX18" fmla="*/ 2833690 w 7032164"/>
                      <a:gd name="connsiteY18" fmla="*/ 870188 h 2316922"/>
                      <a:gd name="connsiteX19" fmla="*/ 1548450 w 7032164"/>
                      <a:gd name="connsiteY19" fmla="*/ 1068309 h 2316922"/>
                      <a:gd name="connsiteX20" fmla="*/ 1055690 w 7032164"/>
                      <a:gd name="connsiteY20" fmla="*/ 1098789 h 2316922"/>
                      <a:gd name="connsiteX21" fmla="*/ 847410 w 7032164"/>
                      <a:gd name="connsiteY21" fmla="*/ 677149 h 2316922"/>
                      <a:gd name="connsiteX22" fmla="*/ 618810 w 7032164"/>
                      <a:gd name="connsiteY22" fmla="*/ 265669 h 2316922"/>
                      <a:gd name="connsiteX23" fmla="*/ 329250 w 7032164"/>
                      <a:gd name="connsiteY23" fmla="*/ 77709 h 2316922"/>
                      <a:gd name="connsiteX24" fmla="*/ 19685 w 7032164"/>
                      <a:gd name="connsiteY24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750890 w 7032164"/>
                      <a:gd name="connsiteY3" fmla="*/ 1591548 h 2316922"/>
                      <a:gd name="connsiteX4" fmla="*/ 1081090 w 7032164"/>
                      <a:gd name="connsiteY4" fmla="*/ 136802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750890 w 7032164"/>
                      <a:gd name="connsiteY3" fmla="*/ 159154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497650 w 7032164"/>
                      <a:gd name="connsiteY4" fmla="*/ 14493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629730 w 7032164"/>
                      <a:gd name="connsiteY4" fmla="*/ 151026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568010 w 7032164"/>
                      <a:gd name="connsiteY2" fmla="*/ 19369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16922"/>
                      <a:gd name="connsiteX1" fmla="*/ 354650 w 7032164"/>
                      <a:gd name="connsiteY1" fmla="*/ 2246869 h 2316922"/>
                      <a:gd name="connsiteX2" fmla="*/ 750890 w 7032164"/>
                      <a:gd name="connsiteY2" fmla="*/ 1733788 h 2316922"/>
                      <a:gd name="connsiteX3" fmla="*/ 1030290 w 7032164"/>
                      <a:gd name="connsiteY3" fmla="*/ 1408668 h 2316922"/>
                      <a:gd name="connsiteX4" fmla="*/ 1782130 w 7032164"/>
                      <a:gd name="connsiteY4" fmla="*/ 1525509 h 2316922"/>
                      <a:gd name="connsiteX5" fmla="*/ 2777810 w 7032164"/>
                      <a:gd name="connsiteY5" fmla="*/ 1789668 h 2316922"/>
                      <a:gd name="connsiteX6" fmla="*/ 3751580 w 7032164"/>
                      <a:gd name="connsiteY6" fmla="*/ 1995805 h 2316922"/>
                      <a:gd name="connsiteX7" fmla="*/ 4471670 w 7032164"/>
                      <a:gd name="connsiteY7" fmla="*/ 2041525 h 2316922"/>
                      <a:gd name="connsiteX8" fmla="*/ 5168900 w 7032164"/>
                      <a:gd name="connsiteY8" fmla="*/ 2033905 h 2316922"/>
                      <a:gd name="connsiteX9" fmla="*/ 5461000 w 7032164"/>
                      <a:gd name="connsiteY9" fmla="*/ 2014220 h 2316922"/>
                      <a:gd name="connsiteX10" fmla="*/ 5638165 w 7032164"/>
                      <a:gd name="connsiteY10" fmla="*/ 1921510 h 2316922"/>
                      <a:gd name="connsiteX11" fmla="*/ 6130290 w 7032164"/>
                      <a:gd name="connsiteY11" fmla="*/ 1875155 h 2316922"/>
                      <a:gd name="connsiteX12" fmla="*/ 6772275 w 7032164"/>
                      <a:gd name="connsiteY12" fmla="*/ 1770380 h 2316922"/>
                      <a:gd name="connsiteX13" fmla="*/ 7031990 w 7032164"/>
                      <a:gd name="connsiteY13" fmla="*/ 1530985 h 2316922"/>
                      <a:gd name="connsiteX14" fmla="*/ 6575425 w 7032164"/>
                      <a:gd name="connsiteY14" fmla="*/ 1192530 h 2316922"/>
                      <a:gd name="connsiteX15" fmla="*/ 5792470 w 7032164"/>
                      <a:gd name="connsiteY15" fmla="*/ 1036320 h 2316922"/>
                      <a:gd name="connsiteX16" fmla="*/ 5538470 w 7032164"/>
                      <a:gd name="connsiteY16" fmla="*/ 915670 h 2316922"/>
                      <a:gd name="connsiteX17" fmla="*/ 4643120 w 7032164"/>
                      <a:gd name="connsiteY17" fmla="*/ 772795 h 2316922"/>
                      <a:gd name="connsiteX18" fmla="*/ 3856355 w 7032164"/>
                      <a:gd name="connsiteY18" fmla="*/ 759460 h 2316922"/>
                      <a:gd name="connsiteX19" fmla="*/ 2833690 w 7032164"/>
                      <a:gd name="connsiteY19" fmla="*/ 870188 h 2316922"/>
                      <a:gd name="connsiteX20" fmla="*/ 1548450 w 7032164"/>
                      <a:gd name="connsiteY20" fmla="*/ 1068309 h 2316922"/>
                      <a:gd name="connsiteX21" fmla="*/ 1055690 w 7032164"/>
                      <a:gd name="connsiteY21" fmla="*/ 1098789 h 2316922"/>
                      <a:gd name="connsiteX22" fmla="*/ 847410 w 7032164"/>
                      <a:gd name="connsiteY22" fmla="*/ 677149 h 2316922"/>
                      <a:gd name="connsiteX23" fmla="*/ 618810 w 7032164"/>
                      <a:gd name="connsiteY23" fmla="*/ 265669 h 2316922"/>
                      <a:gd name="connsiteX24" fmla="*/ 329250 w 7032164"/>
                      <a:gd name="connsiteY24" fmla="*/ 77709 h 2316922"/>
                      <a:gd name="connsiteX25" fmla="*/ 19685 w 7032164"/>
                      <a:gd name="connsiteY25" fmla="*/ 0 h 2316922"/>
                      <a:gd name="connsiteX0" fmla="*/ 0 w 7032164"/>
                      <a:gd name="connsiteY0" fmla="*/ 2304415 h 2304415"/>
                      <a:gd name="connsiteX1" fmla="*/ 466410 w 7032164"/>
                      <a:gd name="connsiteY1" fmla="*/ 2135109 h 2304415"/>
                      <a:gd name="connsiteX2" fmla="*/ 750890 w 7032164"/>
                      <a:gd name="connsiteY2" fmla="*/ 1733788 h 2304415"/>
                      <a:gd name="connsiteX3" fmla="*/ 1030290 w 7032164"/>
                      <a:gd name="connsiteY3" fmla="*/ 1408668 h 2304415"/>
                      <a:gd name="connsiteX4" fmla="*/ 1782130 w 7032164"/>
                      <a:gd name="connsiteY4" fmla="*/ 1525509 h 2304415"/>
                      <a:gd name="connsiteX5" fmla="*/ 2777810 w 7032164"/>
                      <a:gd name="connsiteY5" fmla="*/ 1789668 h 2304415"/>
                      <a:gd name="connsiteX6" fmla="*/ 3751580 w 7032164"/>
                      <a:gd name="connsiteY6" fmla="*/ 1995805 h 2304415"/>
                      <a:gd name="connsiteX7" fmla="*/ 4471670 w 7032164"/>
                      <a:gd name="connsiteY7" fmla="*/ 2041525 h 2304415"/>
                      <a:gd name="connsiteX8" fmla="*/ 5168900 w 7032164"/>
                      <a:gd name="connsiteY8" fmla="*/ 2033905 h 2304415"/>
                      <a:gd name="connsiteX9" fmla="*/ 5461000 w 7032164"/>
                      <a:gd name="connsiteY9" fmla="*/ 2014220 h 2304415"/>
                      <a:gd name="connsiteX10" fmla="*/ 5638165 w 7032164"/>
                      <a:gd name="connsiteY10" fmla="*/ 1921510 h 2304415"/>
                      <a:gd name="connsiteX11" fmla="*/ 6130290 w 7032164"/>
                      <a:gd name="connsiteY11" fmla="*/ 1875155 h 2304415"/>
                      <a:gd name="connsiteX12" fmla="*/ 6772275 w 7032164"/>
                      <a:gd name="connsiteY12" fmla="*/ 1770380 h 2304415"/>
                      <a:gd name="connsiteX13" fmla="*/ 7031990 w 7032164"/>
                      <a:gd name="connsiteY13" fmla="*/ 1530985 h 2304415"/>
                      <a:gd name="connsiteX14" fmla="*/ 6575425 w 7032164"/>
                      <a:gd name="connsiteY14" fmla="*/ 1192530 h 2304415"/>
                      <a:gd name="connsiteX15" fmla="*/ 5792470 w 7032164"/>
                      <a:gd name="connsiteY15" fmla="*/ 1036320 h 2304415"/>
                      <a:gd name="connsiteX16" fmla="*/ 5538470 w 7032164"/>
                      <a:gd name="connsiteY16" fmla="*/ 915670 h 2304415"/>
                      <a:gd name="connsiteX17" fmla="*/ 4643120 w 7032164"/>
                      <a:gd name="connsiteY17" fmla="*/ 772795 h 2304415"/>
                      <a:gd name="connsiteX18" fmla="*/ 3856355 w 7032164"/>
                      <a:gd name="connsiteY18" fmla="*/ 759460 h 2304415"/>
                      <a:gd name="connsiteX19" fmla="*/ 2833690 w 7032164"/>
                      <a:gd name="connsiteY19" fmla="*/ 870188 h 2304415"/>
                      <a:gd name="connsiteX20" fmla="*/ 1548450 w 7032164"/>
                      <a:gd name="connsiteY20" fmla="*/ 1068309 h 2304415"/>
                      <a:gd name="connsiteX21" fmla="*/ 1055690 w 7032164"/>
                      <a:gd name="connsiteY21" fmla="*/ 1098789 h 2304415"/>
                      <a:gd name="connsiteX22" fmla="*/ 847410 w 7032164"/>
                      <a:gd name="connsiteY22" fmla="*/ 677149 h 2304415"/>
                      <a:gd name="connsiteX23" fmla="*/ 618810 w 7032164"/>
                      <a:gd name="connsiteY23" fmla="*/ 265669 h 2304415"/>
                      <a:gd name="connsiteX24" fmla="*/ 329250 w 7032164"/>
                      <a:gd name="connsiteY24" fmla="*/ 77709 h 2304415"/>
                      <a:gd name="connsiteX25" fmla="*/ 19685 w 7032164"/>
                      <a:gd name="connsiteY25" fmla="*/ 0 h 2304415"/>
                      <a:gd name="connsiteX0" fmla="*/ 0 w 7032164"/>
                      <a:gd name="connsiteY0" fmla="*/ 2304415 h 2313159"/>
                      <a:gd name="connsiteX1" fmla="*/ 258130 w 7032164"/>
                      <a:gd name="connsiteY1" fmla="*/ 2302749 h 2313159"/>
                      <a:gd name="connsiteX2" fmla="*/ 466410 w 7032164"/>
                      <a:gd name="connsiteY2" fmla="*/ 2135109 h 2313159"/>
                      <a:gd name="connsiteX3" fmla="*/ 750890 w 7032164"/>
                      <a:gd name="connsiteY3" fmla="*/ 1733788 h 2313159"/>
                      <a:gd name="connsiteX4" fmla="*/ 1030290 w 7032164"/>
                      <a:gd name="connsiteY4" fmla="*/ 1408668 h 2313159"/>
                      <a:gd name="connsiteX5" fmla="*/ 1782130 w 7032164"/>
                      <a:gd name="connsiteY5" fmla="*/ 1525509 h 2313159"/>
                      <a:gd name="connsiteX6" fmla="*/ 2777810 w 7032164"/>
                      <a:gd name="connsiteY6" fmla="*/ 1789668 h 2313159"/>
                      <a:gd name="connsiteX7" fmla="*/ 3751580 w 7032164"/>
                      <a:gd name="connsiteY7" fmla="*/ 1995805 h 2313159"/>
                      <a:gd name="connsiteX8" fmla="*/ 4471670 w 7032164"/>
                      <a:gd name="connsiteY8" fmla="*/ 2041525 h 2313159"/>
                      <a:gd name="connsiteX9" fmla="*/ 5168900 w 7032164"/>
                      <a:gd name="connsiteY9" fmla="*/ 2033905 h 2313159"/>
                      <a:gd name="connsiteX10" fmla="*/ 5461000 w 7032164"/>
                      <a:gd name="connsiteY10" fmla="*/ 2014220 h 2313159"/>
                      <a:gd name="connsiteX11" fmla="*/ 5638165 w 7032164"/>
                      <a:gd name="connsiteY11" fmla="*/ 1921510 h 2313159"/>
                      <a:gd name="connsiteX12" fmla="*/ 6130290 w 7032164"/>
                      <a:gd name="connsiteY12" fmla="*/ 1875155 h 2313159"/>
                      <a:gd name="connsiteX13" fmla="*/ 6772275 w 7032164"/>
                      <a:gd name="connsiteY13" fmla="*/ 1770380 h 2313159"/>
                      <a:gd name="connsiteX14" fmla="*/ 7031990 w 7032164"/>
                      <a:gd name="connsiteY14" fmla="*/ 1530985 h 2313159"/>
                      <a:gd name="connsiteX15" fmla="*/ 6575425 w 7032164"/>
                      <a:gd name="connsiteY15" fmla="*/ 1192530 h 2313159"/>
                      <a:gd name="connsiteX16" fmla="*/ 5792470 w 7032164"/>
                      <a:gd name="connsiteY16" fmla="*/ 1036320 h 2313159"/>
                      <a:gd name="connsiteX17" fmla="*/ 5538470 w 7032164"/>
                      <a:gd name="connsiteY17" fmla="*/ 915670 h 2313159"/>
                      <a:gd name="connsiteX18" fmla="*/ 4643120 w 7032164"/>
                      <a:gd name="connsiteY18" fmla="*/ 772795 h 2313159"/>
                      <a:gd name="connsiteX19" fmla="*/ 3856355 w 7032164"/>
                      <a:gd name="connsiteY19" fmla="*/ 759460 h 2313159"/>
                      <a:gd name="connsiteX20" fmla="*/ 2833690 w 7032164"/>
                      <a:gd name="connsiteY20" fmla="*/ 870188 h 2313159"/>
                      <a:gd name="connsiteX21" fmla="*/ 1548450 w 7032164"/>
                      <a:gd name="connsiteY21" fmla="*/ 1068309 h 2313159"/>
                      <a:gd name="connsiteX22" fmla="*/ 1055690 w 7032164"/>
                      <a:gd name="connsiteY22" fmla="*/ 1098789 h 2313159"/>
                      <a:gd name="connsiteX23" fmla="*/ 847410 w 7032164"/>
                      <a:gd name="connsiteY23" fmla="*/ 677149 h 2313159"/>
                      <a:gd name="connsiteX24" fmla="*/ 618810 w 7032164"/>
                      <a:gd name="connsiteY24" fmla="*/ 265669 h 2313159"/>
                      <a:gd name="connsiteX25" fmla="*/ 329250 w 7032164"/>
                      <a:gd name="connsiteY25" fmla="*/ 77709 h 2313159"/>
                      <a:gd name="connsiteX26" fmla="*/ 19685 w 7032164"/>
                      <a:gd name="connsiteY26" fmla="*/ 0 h 2313159"/>
                      <a:gd name="connsiteX0" fmla="*/ 0 w 7032164"/>
                      <a:gd name="connsiteY0" fmla="*/ 2304415 h 2313159"/>
                      <a:gd name="connsiteX1" fmla="*/ 258130 w 7032164"/>
                      <a:gd name="connsiteY1" fmla="*/ 2302749 h 2313159"/>
                      <a:gd name="connsiteX2" fmla="*/ 466410 w 7032164"/>
                      <a:gd name="connsiteY2" fmla="*/ 2135109 h 2313159"/>
                      <a:gd name="connsiteX3" fmla="*/ 750890 w 7032164"/>
                      <a:gd name="connsiteY3" fmla="*/ 1733788 h 2313159"/>
                      <a:gd name="connsiteX4" fmla="*/ 1030290 w 7032164"/>
                      <a:gd name="connsiteY4" fmla="*/ 1408668 h 2313159"/>
                      <a:gd name="connsiteX5" fmla="*/ 1782130 w 7032164"/>
                      <a:gd name="connsiteY5" fmla="*/ 1525509 h 2313159"/>
                      <a:gd name="connsiteX6" fmla="*/ 2777810 w 7032164"/>
                      <a:gd name="connsiteY6" fmla="*/ 1789668 h 2313159"/>
                      <a:gd name="connsiteX7" fmla="*/ 3751580 w 7032164"/>
                      <a:gd name="connsiteY7" fmla="*/ 1995805 h 2313159"/>
                      <a:gd name="connsiteX8" fmla="*/ 4471670 w 7032164"/>
                      <a:gd name="connsiteY8" fmla="*/ 2041525 h 2313159"/>
                      <a:gd name="connsiteX9" fmla="*/ 5168900 w 7032164"/>
                      <a:gd name="connsiteY9" fmla="*/ 2033905 h 2313159"/>
                      <a:gd name="connsiteX10" fmla="*/ 5461000 w 7032164"/>
                      <a:gd name="connsiteY10" fmla="*/ 2014220 h 2313159"/>
                      <a:gd name="connsiteX11" fmla="*/ 5638165 w 7032164"/>
                      <a:gd name="connsiteY11" fmla="*/ 1921510 h 2313159"/>
                      <a:gd name="connsiteX12" fmla="*/ 6130290 w 7032164"/>
                      <a:gd name="connsiteY12" fmla="*/ 1875155 h 2313159"/>
                      <a:gd name="connsiteX13" fmla="*/ 6772275 w 7032164"/>
                      <a:gd name="connsiteY13" fmla="*/ 1770380 h 2313159"/>
                      <a:gd name="connsiteX14" fmla="*/ 7031990 w 7032164"/>
                      <a:gd name="connsiteY14" fmla="*/ 1530985 h 2313159"/>
                      <a:gd name="connsiteX15" fmla="*/ 6575425 w 7032164"/>
                      <a:gd name="connsiteY15" fmla="*/ 1192530 h 2313159"/>
                      <a:gd name="connsiteX16" fmla="*/ 5792470 w 7032164"/>
                      <a:gd name="connsiteY16" fmla="*/ 1036320 h 2313159"/>
                      <a:gd name="connsiteX17" fmla="*/ 5538470 w 7032164"/>
                      <a:gd name="connsiteY17" fmla="*/ 915670 h 2313159"/>
                      <a:gd name="connsiteX18" fmla="*/ 4643120 w 7032164"/>
                      <a:gd name="connsiteY18" fmla="*/ 772795 h 2313159"/>
                      <a:gd name="connsiteX19" fmla="*/ 3856355 w 7032164"/>
                      <a:gd name="connsiteY19" fmla="*/ 759460 h 2313159"/>
                      <a:gd name="connsiteX20" fmla="*/ 2833690 w 7032164"/>
                      <a:gd name="connsiteY20" fmla="*/ 870188 h 2313159"/>
                      <a:gd name="connsiteX21" fmla="*/ 1548450 w 7032164"/>
                      <a:gd name="connsiteY21" fmla="*/ 1068309 h 2313159"/>
                      <a:gd name="connsiteX22" fmla="*/ 1055690 w 7032164"/>
                      <a:gd name="connsiteY22" fmla="*/ 1098789 h 2313159"/>
                      <a:gd name="connsiteX23" fmla="*/ 847410 w 7032164"/>
                      <a:gd name="connsiteY23" fmla="*/ 677149 h 2313159"/>
                      <a:gd name="connsiteX24" fmla="*/ 618810 w 7032164"/>
                      <a:gd name="connsiteY24" fmla="*/ 265669 h 2313159"/>
                      <a:gd name="connsiteX25" fmla="*/ 329250 w 7032164"/>
                      <a:gd name="connsiteY25" fmla="*/ 77709 h 2313159"/>
                      <a:gd name="connsiteX26" fmla="*/ 105730 w 7032164"/>
                      <a:gd name="connsiteY26" fmla="*/ 77709 h 2313159"/>
                      <a:gd name="connsiteX27" fmla="*/ 19685 w 7032164"/>
                      <a:gd name="connsiteY27" fmla="*/ 0 h 2313159"/>
                      <a:gd name="connsiteX0" fmla="*/ 0 w 7032164"/>
                      <a:gd name="connsiteY0" fmla="*/ 2241844 h 2250588"/>
                      <a:gd name="connsiteX1" fmla="*/ 258130 w 7032164"/>
                      <a:gd name="connsiteY1" fmla="*/ 2240178 h 2250588"/>
                      <a:gd name="connsiteX2" fmla="*/ 466410 w 7032164"/>
                      <a:gd name="connsiteY2" fmla="*/ 2072538 h 2250588"/>
                      <a:gd name="connsiteX3" fmla="*/ 750890 w 7032164"/>
                      <a:gd name="connsiteY3" fmla="*/ 1671217 h 2250588"/>
                      <a:gd name="connsiteX4" fmla="*/ 1030290 w 7032164"/>
                      <a:gd name="connsiteY4" fmla="*/ 1346097 h 2250588"/>
                      <a:gd name="connsiteX5" fmla="*/ 1782130 w 7032164"/>
                      <a:gd name="connsiteY5" fmla="*/ 1462938 h 2250588"/>
                      <a:gd name="connsiteX6" fmla="*/ 2777810 w 7032164"/>
                      <a:gd name="connsiteY6" fmla="*/ 1727097 h 2250588"/>
                      <a:gd name="connsiteX7" fmla="*/ 3751580 w 7032164"/>
                      <a:gd name="connsiteY7" fmla="*/ 1933234 h 2250588"/>
                      <a:gd name="connsiteX8" fmla="*/ 4471670 w 7032164"/>
                      <a:gd name="connsiteY8" fmla="*/ 1978954 h 2250588"/>
                      <a:gd name="connsiteX9" fmla="*/ 5168900 w 7032164"/>
                      <a:gd name="connsiteY9" fmla="*/ 1971334 h 2250588"/>
                      <a:gd name="connsiteX10" fmla="*/ 5461000 w 7032164"/>
                      <a:gd name="connsiteY10" fmla="*/ 1951649 h 2250588"/>
                      <a:gd name="connsiteX11" fmla="*/ 5638165 w 7032164"/>
                      <a:gd name="connsiteY11" fmla="*/ 1858939 h 2250588"/>
                      <a:gd name="connsiteX12" fmla="*/ 6130290 w 7032164"/>
                      <a:gd name="connsiteY12" fmla="*/ 1812584 h 2250588"/>
                      <a:gd name="connsiteX13" fmla="*/ 6772275 w 7032164"/>
                      <a:gd name="connsiteY13" fmla="*/ 1707809 h 2250588"/>
                      <a:gd name="connsiteX14" fmla="*/ 7031990 w 7032164"/>
                      <a:gd name="connsiteY14" fmla="*/ 1468414 h 2250588"/>
                      <a:gd name="connsiteX15" fmla="*/ 6575425 w 7032164"/>
                      <a:gd name="connsiteY15" fmla="*/ 1129959 h 2250588"/>
                      <a:gd name="connsiteX16" fmla="*/ 5792470 w 7032164"/>
                      <a:gd name="connsiteY16" fmla="*/ 973749 h 2250588"/>
                      <a:gd name="connsiteX17" fmla="*/ 5538470 w 7032164"/>
                      <a:gd name="connsiteY17" fmla="*/ 853099 h 2250588"/>
                      <a:gd name="connsiteX18" fmla="*/ 4643120 w 7032164"/>
                      <a:gd name="connsiteY18" fmla="*/ 710224 h 2250588"/>
                      <a:gd name="connsiteX19" fmla="*/ 3856355 w 7032164"/>
                      <a:gd name="connsiteY19" fmla="*/ 696889 h 2250588"/>
                      <a:gd name="connsiteX20" fmla="*/ 2833690 w 7032164"/>
                      <a:gd name="connsiteY20" fmla="*/ 807617 h 2250588"/>
                      <a:gd name="connsiteX21" fmla="*/ 1548450 w 7032164"/>
                      <a:gd name="connsiteY21" fmla="*/ 1005738 h 2250588"/>
                      <a:gd name="connsiteX22" fmla="*/ 1055690 w 7032164"/>
                      <a:gd name="connsiteY22" fmla="*/ 1036218 h 2250588"/>
                      <a:gd name="connsiteX23" fmla="*/ 847410 w 7032164"/>
                      <a:gd name="connsiteY23" fmla="*/ 614578 h 2250588"/>
                      <a:gd name="connsiteX24" fmla="*/ 618810 w 7032164"/>
                      <a:gd name="connsiteY24" fmla="*/ 203098 h 2250588"/>
                      <a:gd name="connsiteX25" fmla="*/ 329250 w 7032164"/>
                      <a:gd name="connsiteY25" fmla="*/ 15138 h 2250588"/>
                      <a:gd name="connsiteX26" fmla="*/ 105730 w 7032164"/>
                      <a:gd name="connsiteY26" fmla="*/ 15138 h 2250588"/>
                      <a:gd name="connsiteX27" fmla="*/ 95885 w 7032164"/>
                      <a:gd name="connsiteY27" fmla="*/ 897549 h 2250588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95885 w 7032164"/>
                      <a:gd name="connsiteY27" fmla="*/ 901306 h 2254345"/>
                      <a:gd name="connsiteX0" fmla="*/ 3707 w 7035871"/>
                      <a:gd name="connsiteY0" fmla="*/ 2245601 h 2254345"/>
                      <a:gd name="connsiteX1" fmla="*/ 261837 w 7035871"/>
                      <a:gd name="connsiteY1" fmla="*/ 2243935 h 2254345"/>
                      <a:gd name="connsiteX2" fmla="*/ 470117 w 7035871"/>
                      <a:gd name="connsiteY2" fmla="*/ 2076295 h 2254345"/>
                      <a:gd name="connsiteX3" fmla="*/ 754597 w 7035871"/>
                      <a:gd name="connsiteY3" fmla="*/ 1674974 h 2254345"/>
                      <a:gd name="connsiteX4" fmla="*/ 1033997 w 7035871"/>
                      <a:gd name="connsiteY4" fmla="*/ 1349854 h 2254345"/>
                      <a:gd name="connsiteX5" fmla="*/ 1785837 w 7035871"/>
                      <a:gd name="connsiteY5" fmla="*/ 1466695 h 2254345"/>
                      <a:gd name="connsiteX6" fmla="*/ 2781517 w 7035871"/>
                      <a:gd name="connsiteY6" fmla="*/ 1730854 h 2254345"/>
                      <a:gd name="connsiteX7" fmla="*/ 3755287 w 7035871"/>
                      <a:gd name="connsiteY7" fmla="*/ 1936991 h 2254345"/>
                      <a:gd name="connsiteX8" fmla="*/ 4475377 w 7035871"/>
                      <a:gd name="connsiteY8" fmla="*/ 1982711 h 2254345"/>
                      <a:gd name="connsiteX9" fmla="*/ 5172607 w 7035871"/>
                      <a:gd name="connsiteY9" fmla="*/ 1975091 h 2254345"/>
                      <a:gd name="connsiteX10" fmla="*/ 5464707 w 7035871"/>
                      <a:gd name="connsiteY10" fmla="*/ 1955406 h 2254345"/>
                      <a:gd name="connsiteX11" fmla="*/ 5641872 w 7035871"/>
                      <a:gd name="connsiteY11" fmla="*/ 1862696 h 2254345"/>
                      <a:gd name="connsiteX12" fmla="*/ 6133997 w 7035871"/>
                      <a:gd name="connsiteY12" fmla="*/ 1816341 h 2254345"/>
                      <a:gd name="connsiteX13" fmla="*/ 6775982 w 7035871"/>
                      <a:gd name="connsiteY13" fmla="*/ 1711566 h 2254345"/>
                      <a:gd name="connsiteX14" fmla="*/ 7035697 w 7035871"/>
                      <a:gd name="connsiteY14" fmla="*/ 1472171 h 2254345"/>
                      <a:gd name="connsiteX15" fmla="*/ 6579132 w 7035871"/>
                      <a:gd name="connsiteY15" fmla="*/ 1133716 h 2254345"/>
                      <a:gd name="connsiteX16" fmla="*/ 5796177 w 7035871"/>
                      <a:gd name="connsiteY16" fmla="*/ 977506 h 2254345"/>
                      <a:gd name="connsiteX17" fmla="*/ 5542177 w 7035871"/>
                      <a:gd name="connsiteY17" fmla="*/ 856856 h 2254345"/>
                      <a:gd name="connsiteX18" fmla="*/ 4646827 w 7035871"/>
                      <a:gd name="connsiteY18" fmla="*/ 713981 h 2254345"/>
                      <a:gd name="connsiteX19" fmla="*/ 3860062 w 7035871"/>
                      <a:gd name="connsiteY19" fmla="*/ 700646 h 2254345"/>
                      <a:gd name="connsiteX20" fmla="*/ 2837397 w 7035871"/>
                      <a:gd name="connsiteY20" fmla="*/ 811374 h 2254345"/>
                      <a:gd name="connsiteX21" fmla="*/ 1552157 w 7035871"/>
                      <a:gd name="connsiteY21" fmla="*/ 1009495 h 2254345"/>
                      <a:gd name="connsiteX22" fmla="*/ 1059397 w 7035871"/>
                      <a:gd name="connsiteY22" fmla="*/ 1039975 h 2254345"/>
                      <a:gd name="connsiteX23" fmla="*/ 851117 w 7035871"/>
                      <a:gd name="connsiteY23" fmla="*/ 618335 h 2254345"/>
                      <a:gd name="connsiteX24" fmla="*/ 622517 w 7035871"/>
                      <a:gd name="connsiteY24" fmla="*/ 206855 h 2254345"/>
                      <a:gd name="connsiteX25" fmla="*/ 332957 w 7035871"/>
                      <a:gd name="connsiteY25" fmla="*/ 18895 h 2254345"/>
                      <a:gd name="connsiteX26" fmla="*/ 23077 w 7035871"/>
                      <a:gd name="connsiteY26" fmla="*/ 3655 h 2254345"/>
                      <a:gd name="connsiteX27" fmla="*/ 3072 w 7035871"/>
                      <a:gd name="connsiteY27" fmla="*/ 2227186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34925 w 7032164"/>
                      <a:gd name="connsiteY27" fmla="*/ 769226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34925 w 7032164"/>
                      <a:gd name="connsiteY27" fmla="*/ 7692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121285 w 7032164"/>
                      <a:gd name="connsiteY27" fmla="*/ 55586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227965 w 7032164"/>
                      <a:gd name="connsiteY27" fmla="*/ 7184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45601 h 2254345"/>
                      <a:gd name="connsiteX1" fmla="*/ 258130 w 7032164"/>
                      <a:gd name="connsiteY1" fmla="*/ 2243935 h 2254345"/>
                      <a:gd name="connsiteX2" fmla="*/ 466410 w 7032164"/>
                      <a:gd name="connsiteY2" fmla="*/ 2076295 h 2254345"/>
                      <a:gd name="connsiteX3" fmla="*/ 750890 w 7032164"/>
                      <a:gd name="connsiteY3" fmla="*/ 1674974 h 2254345"/>
                      <a:gd name="connsiteX4" fmla="*/ 1030290 w 7032164"/>
                      <a:gd name="connsiteY4" fmla="*/ 1349854 h 2254345"/>
                      <a:gd name="connsiteX5" fmla="*/ 1782130 w 7032164"/>
                      <a:gd name="connsiteY5" fmla="*/ 1466695 h 2254345"/>
                      <a:gd name="connsiteX6" fmla="*/ 2777810 w 7032164"/>
                      <a:gd name="connsiteY6" fmla="*/ 1730854 h 2254345"/>
                      <a:gd name="connsiteX7" fmla="*/ 3751580 w 7032164"/>
                      <a:gd name="connsiteY7" fmla="*/ 1936991 h 2254345"/>
                      <a:gd name="connsiteX8" fmla="*/ 4471670 w 7032164"/>
                      <a:gd name="connsiteY8" fmla="*/ 1982711 h 2254345"/>
                      <a:gd name="connsiteX9" fmla="*/ 5168900 w 7032164"/>
                      <a:gd name="connsiteY9" fmla="*/ 1975091 h 2254345"/>
                      <a:gd name="connsiteX10" fmla="*/ 5461000 w 7032164"/>
                      <a:gd name="connsiteY10" fmla="*/ 1955406 h 2254345"/>
                      <a:gd name="connsiteX11" fmla="*/ 5638165 w 7032164"/>
                      <a:gd name="connsiteY11" fmla="*/ 1862696 h 2254345"/>
                      <a:gd name="connsiteX12" fmla="*/ 6130290 w 7032164"/>
                      <a:gd name="connsiteY12" fmla="*/ 1816341 h 2254345"/>
                      <a:gd name="connsiteX13" fmla="*/ 6772275 w 7032164"/>
                      <a:gd name="connsiteY13" fmla="*/ 1711566 h 2254345"/>
                      <a:gd name="connsiteX14" fmla="*/ 7031990 w 7032164"/>
                      <a:gd name="connsiteY14" fmla="*/ 1472171 h 2254345"/>
                      <a:gd name="connsiteX15" fmla="*/ 6575425 w 7032164"/>
                      <a:gd name="connsiteY15" fmla="*/ 1133716 h 2254345"/>
                      <a:gd name="connsiteX16" fmla="*/ 5792470 w 7032164"/>
                      <a:gd name="connsiteY16" fmla="*/ 977506 h 2254345"/>
                      <a:gd name="connsiteX17" fmla="*/ 5538470 w 7032164"/>
                      <a:gd name="connsiteY17" fmla="*/ 856856 h 2254345"/>
                      <a:gd name="connsiteX18" fmla="*/ 4643120 w 7032164"/>
                      <a:gd name="connsiteY18" fmla="*/ 713981 h 2254345"/>
                      <a:gd name="connsiteX19" fmla="*/ 3856355 w 7032164"/>
                      <a:gd name="connsiteY19" fmla="*/ 700646 h 2254345"/>
                      <a:gd name="connsiteX20" fmla="*/ 2833690 w 7032164"/>
                      <a:gd name="connsiteY20" fmla="*/ 811374 h 2254345"/>
                      <a:gd name="connsiteX21" fmla="*/ 1548450 w 7032164"/>
                      <a:gd name="connsiteY21" fmla="*/ 1009495 h 2254345"/>
                      <a:gd name="connsiteX22" fmla="*/ 1055690 w 7032164"/>
                      <a:gd name="connsiteY22" fmla="*/ 1039975 h 2254345"/>
                      <a:gd name="connsiteX23" fmla="*/ 847410 w 7032164"/>
                      <a:gd name="connsiteY23" fmla="*/ 618335 h 2254345"/>
                      <a:gd name="connsiteX24" fmla="*/ 618810 w 7032164"/>
                      <a:gd name="connsiteY24" fmla="*/ 206855 h 2254345"/>
                      <a:gd name="connsiteX25" fmla="*/ 329250 w 7032164"/>
                      <a:gd name="connsiteY25" fmla="*/ 18895 h 2254345"/>
                      <a:gd name="connsiteX26" fmla="*/ 19370 w 7032164"/>
                      <a:gd name="connsiteY26" fmla="*/ 3655 h 2254345"/>
                      <a:gd name="connsiteX27" fmla="*/ 227965 w 7032164"/>
                      <a:gd name="connsiteY27" fmla="*/ 718426 h 2254345"/>
                      <a:gd name="connsiteX28" fmla="*/ 0 w 7032164"/>
                      <a:gd name="connsiteY28" fmla="*/ 2245601 h 2254345"/>
                      <a:gd name="connsiteX0" fmla="*/ 0 w 7032164"/>
                      <a:gd name="connsiteY0" fmla="*/ 2277647 h 2286391"/>
                      <a:gd name="connsiteX1" fmla="*/ 258130 w 7032164"/>
                      <a:gd name="connsiteY1" fmla="*/ 2275981 h 2286391"/>
                      <a:gd name="connsiteX2" fmla="*/ 466410 w 7032164"/>
                      <a:gd name="connsiteY2" fmla="*/ 2108341 h 2286391"/>
                      <a:gd name="connsiteX3" fmla="*/ 750890 w 7032164"/>
                      <a:gd name="connsiteY3" fmla="*/ 1707020 h 2286391"/>
                      <a:gd name="connsiteX4" fmla="*/ 1030290 w 7032164"/>
                      <a:gd name="connsiteY4" fmla="*/ 1381900 h 2286391"/>
                      <a:gd name="connsiteX5" fmla="*/ 1782130 w 7032164"/>
                      <a:gd name="connsiteY5" fmla="*/ 1498741 h 2286391"/>
                      <a:gd name="connsiteX6" fmla="*/ 2777810 w 7032164"/>
                      <a:gd name="connsiteY6" fmla="*/ 1762900 h 2286391"/>
                      <a:gd name="connsiteX7" fmla="*/ 3751580 w 7032164"/>
                      <a:gd name="connsiteY7" fmla="*/ 1969037 h 2286391"/>
                      <a:gd name="connsiteX8" fmla="*/ 4471670 w 7032164"/>
                      <a:gd name="connsiteY8" fmla="*/ 2014757 h 2286391"/>
                      <a:gd name="connsiteX9" fmla="*/ 5168900 w 7032164"/>
                      <a:gd name="connsiteY9" fmla="*/ 2007137 h 2286391"/>
                      <a:gd name="connsiteX10" fmla="*/ 5461000 w 7032164"/>
                      <a:gd name="connsiteY10" fmla="*/ 1987452 h 2286391"/>
                      <a:gd name="connsiteX11" fmla="*/ 5638165 w 7032164"/>
                      <a:gd name="connsiteY11" fmla="*/ 1894742 h 2286391"/>
                      <a:gd name="connsiteX12" fmla="*/ 6130290 w 7032164"/>
                      <a:gd name="connsiteY12" fmla="*/ 1848387 h 2286391"/>
                      <a:gd name="connsiteX13" fmla="*/ 6772275 w 7032164"/>
                      <a:gd name="connsiteY13" fmla="*/ 1743612 h 2286391"/>
                      <a:gd name="connsiteX14" fmla="*/ 7031990 w 7032164"/>
                      <a:gd name="connsiteY14" fmla="*/ 1504217 h 2286391"/>
                      <a:gd name="connsiteX15" fmla="*/ 6575425 w 7032164"/>
                      <a:gd name="connsiteY15" fmla="*/ 1165762 h 2286391"/>
                      <a:gd name="connsiteX16" fmla="*/ 5792470 w 7032164"/>
                      <a:gd name="connsiteY16" fmla="*/ 1009552 h 2286391"/>
                      <a:gd name="connsiteX17" fmla="*/ 5538470 w 7032164"/>
                      <a:gd name="connsiteY17" fmla="*/ 888902 h 2286391"/>
                      <a:gd name="connsiteX18" fmla="*/ 4643120 w 7032164"/>
                      <a:gd name="connsiteY18" fmla="*/ 746027 h 2286391"/>
                      <a:gd name="connsiteX19" fmla="*/ 3856355 w 7032164"/>
                      <a:gd name="connsiteY19" fmla="*/ 732692 h 2286391"/>
                      <a:gd name="connsiteX20" fmla="*/ 2833690 w 7032164"/>
                      <a:gd name="connsiteY20" fmla="*/ 843420 h 2286391"/>
                      <a:gd name="connsiteX21" fmla="*/ 1548450 w 7032164"/>
                      <a:gd name="connsiteY21" fmla="*/ 1041541 h 2286391"/>
                      <a:gd name="connsiteX22" fmla="*/ 1055690 w 7032164"/>
                      <a:gd name="connsiteY22" fmla="*/ 1072021 h 2286391"/>
                      <a:gd name="connsiteX23" fmla="*/ 847410 w 7032164"/>
                      <a:gd name="connsiteY23" fmla="*/ 650381 h 2286391"/>
                      <a:gd name="connsiteX24" fmla="*/ 618810 w 7032164"/>
                      <a:gd name="connsiteY24" fmla="*/ 238901 h 2286391"/>
                      <a:gd name="connsiteX25" fmla="*/ 329250 w 7032164"/>
                      <a:gd name="connsiteY25" fmla="*/ 50941 h 2286391"/>
                      <a:gd name="connsiteX26" fmla="*/ 19370 w 7032164"/>
                      <a:gd name="connsiteY26" fmla="*/ 35701 h 2286391"/>
                      <a:gd name="connsiteX27" fmla="*/ 227965 w 7032164"/>
                      <a:gd name="connsiteY27" fmla="*/ 750472 h 2286391"/>
                      <a:gd name="connsiteX28" fmla="*/ 0 w 7032164"/>
                      <a:gd name="connsiteY28" fmla="*/ 2277647 h 2286391"/>
                      <a:gd name="connsiteX0" fmla="*/ 50987 w 7083151"/>
                      <a:gd name="connsiteY0" fmla="*/ 2249352 h 2258096"/>
                      <a:gd name="connsiteX1" fmla="*/ 309117 w 7083151"/>
                      <a:gd name="connsiteY1" fmla="*/ 2247686 h 2258096"/>
                      <a:gd name="connsiteX2" fmla="*/ 517397 w 7083151"/>
                      <a:gd name="connsiteY2" fmla="*/ 2080046 h 2258096"/>
                      <a:gd name="connsiteX3" fmla="*/ 801877 w 7083151"/>
                      <a:gd name="connsiteY3" fmla="*/ 1678725 h 2258096"/>
                      <a:gd name="connsiteX4" fmla="*/ 1081277 w 7083151"/>
                      <a:gd name="connsiteY4" fmla="*/ 1353605 h 2258096"/>
                      <a:gd name="connsiteX5" fmla="*/ 1833117 w 7083151"/>
                      <a:gd name="connsiteY5" fmla="*/ 1470446 h 2258096"/>
                      <a:gd name="connsiteX6" fmla="*/ 2828797 w 7083151"/>
                      <a:gd name="connsiteY6" fmla="*/ 1734605 h 2258096"/>
                      <a:gd name="connsiteX7" fmla="*/ 3802567 w 7083151"/>
                      <a:gd name="connsiteY7" fmla="*/ 1940742 h 2258096"/>
                      <a:gd name="connsiteX8" fmla="*/ 4522657 w 7083151"/>
                      <a:gd name="connsiteY8" fmla="*/ 1986462 h 2258096"/>
                      <a:gd name="connsiteX9" fmla="*/ 5219887 w 7083151"/>
                      <a:gd name="connsiteY9" fmla="*/ 1978842 h 2258096"/>
                      <a:gd name="connsiteX10" fmla="*/ 5511987 w 7083151"/>
                      <a:gd name="connsiteY10" fmla="*/ 1959157 h 2258096"/>
                      <a:gd name="connsiteX11" fmla="*/ 5689152 w 7083151"/>
                      <a:gd name="connsiteY11" fmla="*/ 1866447 h 2258096"/>
                      <a:gd name="connsiteX12" fmla="*/ 6181277 w 7083151"/>
                      <a:gd name="connsiteY12" fmla="*/ 1820092 h 2258096"/>
                      <a:gd name="connsiteX13" fmla="*/ 6823262 w 7083151"/>
                      <a:gd name="connsiteY13" fmla="*/ 1715317 h 2258096"/>
                      <a:gd name="connsiteX14" fmla="*/ 7082977 w 7083151"/>
                      <a:gd name="connsiteY14" fmla="*/ 1475922 h 2258096"/>
                      <a:gd name="connsiteX15" fmla="*/ 6626412 w 7083151"/>
                      <a:gd name="connsiteY15" fmla="*/ 1137467 h 2258096"/>
                      <a:gd name="connsiteX16" fmla="*/ 5843457 w 7083151"/>
                      <a:gd name="connsiteY16" fmla="*/ 981257 h 2258096"/>
                      <a:gd name="connsiteX17" fmla="*/ 5589457 w 7083151"/>
                      <a:gd name="connsiteY17" fmla="*/ 860607 h 2258096"/>
                      <a:gd name="connsiteX18" fmla="*/ 4694107 w 7083151"/>
                      <a:gd name="connsiteY18" fmla="*/ 717732 h 2258096"/>
                      <a:gd name="connsiteX19" fmla="*/ 3907342 w 7083151"/>
                      <a:gd name="connsiteY19" fmla="*/ 704397 h 2258096"/>
                      <a:gd name="connsiteX20" fmla="*/ 2884677 w 7083151"/>
                      <a:gd name="connsiteY20" fmla="*/ 815125 h 2258096"/>
                      <a:gd name="connsiteX21" fmla="*/ 1599437 w 7083151"/>
                      <a:gd name="connsiteY21" fmla="*/ 1013246 h 2258096"/>
                      <a:gd name="connsiteX22" fmla="*/ 1106677 w 7083151"/>
                      <a:gd name="connsiteY22" fmla="*/ 1043726 h 2258096"/>
                      <a:gd name="connsiteX23" fmla="*/ 898397 w 7083151"/>
                      <a:gd name="connsiteY23" fmla="*/ 622086 h 2258096"/>
                      <a:gd name="connsiteX24" fmla="*/ 669797 w 7083151"/>
                      <a:gd name="connsiteY24" fmla="*/ 210606 h 2258096"/>
                      <a:gd name="connsiteX25" fmla="*/ 380237 w 7083151"/>
                      <a:gd name="connsiteY25" fmla="*/ 22646 h 2258096"/>
                      <a:gd name="connsiteX26" fmla="*/ 14477 w 7083151"/>
                      <a:gd name="connsiteY26" fmla="*/ 63286 h 2258096"/>
                      <a:gd name="connsiteX27" fmla="*/ 278952 w 7083151"/>
                      <a:gd name="connsiteY27" fmla="*/ 722177 h 2258096"/>
                      <a:gd name="connsiteX28" fmla="*/ 50987 w 7083151"/>
                      <a:gd name="connsiteY28" fmla="*/ 2249352 h 2258096"/>
                      <a:gd name="connsiteX0" fmla="*/ 44921 w 7077085"/>
                      <a:gd name="connsiteY0" fmla="*/ 2245655 h 2254399"/>
                      <a:gd name="connsiteX1" fmla="*/ 303051 w 7077085"/>
                      <a:gd name="connsiteY1" fmla="*/ 2243989 h 2254399"/>
                      <a:gd name="connsiteX2" fmla="*/ 511331 w 7077085"/>
                      <a:gd name="connsiteY2" fmla="*/ 2076349 h 2254399"/>
                      <a:gd name="connsiteX3" fmla="*/ 795811 w 7077085"/>
                      <a:gd name="connsiteY3" fmla="*/ 1675028 h 2254399"/>
                      <a:gd name="connsiteX4" fmla="*/ 1075211 w 7077085"/>
                      <a:gd name="connsiteY4" fmla="*/ 1349908 h 2254399"/>
                      <a:gd name="connsiteX5" fmla="*/ 1827051 w 7077085"/>
                      <a:gd name="connsiteY5" fmla="*/ 1466749 h 2254399"/>
                      <a:gd name="connsiteX6" fmla="*/ 2822731 w 7077085"/>
                      <a:gd name="connsiteY6" fmla="*/ 1730908 h 2254399"/>
                      <a:gd name="connsiteX7" fmla="*/ 3796501 w 7077085"/>
                      <a:gd name="connsiteY7" fmla="*/ 1937045 h 2254399"/>
                      <a:gd name="connsiteX8" fmla="*/ 4516591 w 7077085"/>
                      <a:gd name="connsiteY8" fmla="*/ 1982765 h 2254399"/>
                      <a:gd name="connsiteX9" fmla="*/ 5213821 w 7077085"/>
                      <a:gd name="connsiteY9" fmla="*/ 1975145 h 2254399"/>
                      <a:gd name="connsiteX10" fmla="*/ 5505921 w 7077085"/>
                      <a:gd name="connsiteY10" fmla="*/ 1955460 h 2254399"/>
                      <a:gd name="connsiteX11" fmla="*/ 5683086 w 7077085"/>
                      <a:gd name="connsiteY11" fmla="*/ 1862750 h 2254399"/>
                      <a:gd name="connsiteX12" fmla="*/ 6175211 w 7077085"/>
                      <a:gd name="connsiteY12" fmla="*/ 1816395 h 2254399"/>
                      <a:gd name="connsiteX13" fmla="*/ 6817196 w 7077085"/>
                      <a:gd name="connsiteY13" fmla="*/ 1711620 h 2254399"/>
                      <a:gd name="connsiteX14" fmla="*/ 7076911 w 7077085"/>
                      <a:gd name="connsiteY14" fmla="*/ 1472225 h 2254399"/>
                      <a:gd name="connsiteX15" fmla="*/ 6620346 w 7077085"/>
                      <a:gd name="connsiteY15" fmla="*/ 1133770 h 2254399"/>
                      <a:gd name="connsiteX16" fmla="*/ 5837391 w 7077085"/>
                      <a:gd name="connsiteY16" fmla="*/ 977560 h 2254399"/>
                      <a:gd name="connsiteX17" fmla="*/ 5583391 w 7077085"/>
                      <a:gd name="connsiteY17" fmla="*/ 856910 h 2254399"/>
                      <a:gd name="connsiteX18" fmla="*/ 4688041 w 7077085"/>
                      <a:gd name="connsiteY18" fmla="*/ 714035 h 2254399"/>
                      <a:gd name="connsiteX19" fmla="*/ 3901276 w 7077085"/>
                      <a:gd name="connsiteY19" fmla="*/ 700700 h 2254399"/>
                      <a:gd name="connsiteX20" fmla="*/ 2878611 w 7077085"/>
                      <a:gd name="connsiteY20" fmla="*/ 811428 h 2254399"/>
                      <a:gd name="connsiteX21" fmla="*/ 1593371 w 7077085"/>
                      <a:gd name="connsiteY21" fmla="*/ 1009549 h 2254399"/>
                      <a:gd name="connsiteX22" fmla="*/ 1100611 w 7077085"/>
                      <a:gd name="connsiteY22" fmla="*/ 1040029 h 2254399"/>
                      <a:gd name="connsiteX23" fmla="*/ 892331 w 7077085"/>
                      <a:gd name="connsiteY23" fmla="*/ 618389 h 2254399"/>
                      <a:gd name="connsiteX24" fmla="*/ 663731 w 7077085"/>
                      <a:gd name="connsiteY24" fmla="*/ 206909 h 2254399"/>
                      <a:gd name="connsiteX25" fmla="*/ 374171 w 7077085"/>
                      <a:gd name="connsiteY25" fmla="*/ 18949 h 2254399"/>
                      <a:gd name="connsiteX26" fmla="*/ 8411 w 7077085"/>
                      <a:gd name="connsiteY26" fmla="*/ 59589 h 2254399"/>
                      <a:gd name="connsiteX27" fmla="*/ 272886 w 7077085"/>
                      <a:gd name="connsiteY27" fmla="*/ 718480 h 2254399"/>
                      <a:gd name="connsiteX28" fmla="*/ 44921 w 7077085"/>
                      <a:gd name="connsiteY28" fmla="*/ 2245655 h 2254399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267156 w 7071355"/>
                      <a:gd name="connsiteY28" fmla="*/ 72293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17956 w 7071355"/>
                      <a:gd name="connsiteY28" fmla="*/ 78897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785316 w 7071355"/>
                      <a:gd name="connsiteY28" fmla="*/ 101757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43356 w 7071355"/>
                      <a:gd name="connsiteY28" fmla="*/ 1109011 h 2258850"/>
                      <a:gd name="connsiteX29" fmla="*/ 39191 w 7071355"/>
                      <a:gd name="connsiteY29" fmla="*/ 2250106 h 2258850"/>
                      <a:gd name="connsiteX0" fmla="*/ 39191 w 7071355"/>
                      <a:gd name="connsiteY0" fmla="*/ 2250106 h 2258850"/>
                      <a:gd name="connsiteX1" fmla="*/ 297321 w 7071355"/>
                      <a:gd name="connsiteY1" fmla="*/ 2248440 h 2258850"/>
                      <a:gd name="connsiteX2" fmla="*/ 505601 w 7071355"/>
                      <a:gd name="connsiteY2" fmla="*/ 2080800 h 2258850"/>
                      <a:gd name="connsiteX3" fmla="*/ 790081 w 7071355"/>
                      <a:gd name="connsiteY3" fmla="*/ 1679479 h 2258850"/>
                      <a:gd name="connsiteX4" fmla="*/ 1069481 w 7071355"/>
                      <a:gd name="connsiteY4" fmla="*/ 1354359 h 2258850"/>
                      <a:gd name="connsiteX5" fmla="*/ 1821321 w 7071355"/>
                      <a:gd name="connsiteY5" fmla="*/ 1471200 h 2258850"/>
                      <a:gd name="connsiteX6" fmla="*/ 2817001 w 7071355"/>
                      <a:gd name="connsiteY6" fmla="*/ 1735359 h 2258850"/>
                      <a:gd name="connsiteX7" fmla="*/ 3790771 w 7071355"/>
                      <a:gd name="connsiteY7" fmla="*/ 1941496 h 2258850"/>
                      <a:gd name="connsiteX8" fmla="*/ 4510861 w 7071355"/>
                      <a:gd name="connsiteY8" fmla="*/ 1987216 h 2258850"/>
                      <a:gd name="connsiteX9" fmla="*/ 5208091 w 7071355"/>
                      <a:gd name="connsiteY9" fmla="*/ 1979596 h 2258850"/>
                      <a:gd name="connsiteX10" fmla="*/ 5500191 w 7071355"/>
                      <a:gd name="connsiteY10" fmla="*/ 1959911 h 2258850"/>
                      <a:gd name="connsiteX11" fmla="*/ 5677356 w 7071355"/>
                      <a:gd name="connsiteY11" fmla="*/ 1867201 h 2258850"/>
                      <a:gd name="connsiteX12" fmla="*/ 6169481 w 7071355"/>
                      <a:gd name="connsiteY12" fmla="*/ 1820846 h 2258850"/>
                      <a:gd name="connsiteX13" fmla="*/ 6811466 w 7071355"/>
                      <a:gd name="connsiteY13" fmla="*/ 1716071 h 2258850"/>
                      <a:gd name="connsiteX14" fmla="*/ 7071181 w 7071355"/>
                      <a:gd name="connsiteY14" fmla="*/ 1476676 h 2258850"/>
                      <a:gd name="connsiteX15" fmla="*/ 6614616 w 7071355"/>
                      <a:gd name="connsiteY15" fmla="*/ 1138221 h 2258850"/>
                      <a:gd name="connsiteX16" fmla="*/ 5831661 w 7071355"/>
                      <a:gd name="connsiteY16" fmla="*/ 982011 h 2258850"/>
                      <a:gd name="connsiteX17" fmla="*/ 5577661 w 7071355"/>
                      <a:gd name="connsiteY17" fmla="*/ 861361 h 2258850"/>
                      <a:gd name="connsiteX18" fmla="*/ 4682311 w 7071355"/>
                      <a:gd name="connsiteY18" fmla="*/ 718486 h 2258850"/>
                      <a:gd name="connsiteX19" fmla="*/ 3895546 w 7071355"/>
                      <a:gd name="connsiteY19" fmla="*/ 705151 h 2258850"/>
                      <a:gd name="connsiteX20" fmla="*/ 2872881 w 7071355"/>
                      <a:gd name="connsiteY20" fmla="*/ 815879 h 2258850"/>
                      <a:gd name="connsiteX21" fmla="*/ 1587641 w 7071355"/>
                      <a:gd name="connsiteY21" fmla="*/ 1014000 h 2258850"/>
                      <a:gd name="connsiteX22" fmla="*/ 1094881 w 7071355"/>
                      <a:gd name="connsiteY22" fmla="*/ 1044480 h 2258850"/>
                      <a:gd name="connsiteX23" fmla="*/ 886601 w 7071355"/>
                      <a:gd name="connsiteY23" fmla="*/ 622840 h 2258850"/>
                      <a:gd name="connsiteX24" fmla="*/ 658001 w 7071355"/>
                      <a:gd name="connsiteY24" fmla="*/ 211360 h 2258850"/>
                      <a:gd name="connsiteX25" fmla="*/ 368441 w 7071355"/>
                      <a:gd name="connsiteY25" fmla="*/ 23400 h 2258850"/>
                      <a:gd name="connsiteX26" fmla="*/ 2681 w 7071355"/>
                      <a:gd name="connsiteY26" fmla="*/ 64040 h 2258850"/>
                      <a:gd name="connsiteX27" fmla="*/ 205882 w 7071355"/>
                      <a:gd name="connsiteY27" fmla="*/ 450119 h 2258850"/>
                      <a:gd name="connsiteX28" fmla="*/ 399236 w 7071355"/>
                      <a:gd name="connsiteY28" fmla="*/ 1088691 h 2258850"/>
                      <a:gd name="connsiteX29" fmla="*/ 39191 w 7071355"/>
                      <a:gd name="connsiteY29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08869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39485 w 7071649"/>
                      <a:gd name="connsiteY30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39485 w 7071649"/>
                      <a:gd name="connsiteY31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124896 w 7071649"/>
                      <a:gd name="connsiteY31" fmla="*/ 1801399 h 2258850"/>
                      <a:gd name="connsiteX32" fmla="*/ 39485 w 7071649"/>
                      <a:gd name="connsiteY32" fmla="*/ 2250106 h 2258850"/>
                      <a:gd name="connsiteX0" fmla="*/ 39485 w 7071649"/>
                      <a:gd name="connsiteY0" fmla="*/ 2250106 h 2258850"/>
                      <a:gd name="connsiteX1" fmla="*/ 297615 w 7071649"/>
                      <a:gd name="connsiteY1" fmla="*/ 2248440 h 2258850"/>
                      <a:gd name="connsiteX2" fmla="*/ 505895 w 7071649"/>
                      <a:gd name="connsiteY2" fmla="*/ 2080800 h 2258850"/>
                      <a:gd name="connsiteX3" fmla="*/ 790375 w 7071649"/>
                      <a:gd name="connsiteY3" fmla="*/ 1679479 h 2258850"/>
                      <a:gd name="connsiteX4" fmla="*/ 1069775 w 7071649"/>
                      <a:gd name="connsiteY4" fmla="*/ 1354359 h 2258850"/>
                      <a:gd name="connsiteX5" fmla="*/ 1821615 w 7071649"/>
                      <a:gd name="connsiteY5" fmla="*/ 1471200 h 2258850"/>
                      <a:gd name="connsiteX6" fmla="*/ 2817295 w 7071649"/>
                      <a:gd name="connsiteY6" fmla="*/ 1735359 h 2258850"/>
                      <a:gd name="connsiteX7" fmla="*/ 3791065 w 7071649"/>
                      <a:gd name="connsiteY7" fmla="*/ 1941496 h 2258850"/>
                      <a:gd name="connsiteX8" fmla="*/ 4511155 w 7071649"/>
                      <a:gd name="connsiteY8" fmla="*/ 1987216 h 2258850"/>
                      <a:gd name="connsiteX9" fmla="*/ 5208385 w 7071649"/>
                      <a:gd name="connsiteY9" fmla="*/ 1979596 h 2258850"/>
                      <a:gd name="connsiteX10" fmla="*/ 5500485 w 7071649"/>
                      <a:gd name="connsiteY10" fmla="*/ 1959911 h 2258850"/>
                      <a:gd name="connsiteX11" fmla="*/ 5677650 w 7071649"/>
                      <a:gd name="connsiteY11" fmla="*/ 1867201 h 2258850"/>
                      <a:gd name="connsiteX12" fmla="*/ 6169775 w 7071649"/>
                      <a:gd name="connsiteY12" fmla="*/ 1820846 h 2258850"/>
                      <a:gd name="connsiteX13" fmla="*/ 6811760 w 7071649"/>
                      <a:gd name="connsiteY13" fmla="*/ 1716071 h 2258850"/>
                      <a:gd name="connsiteX14" fmla="*/ 7071475 w 7071649"/>
                      <a:gd name="connsiteY14" fmla="*/ 1476676 h 2258850"/>
                      <a:gd name="connsiteX15" fmla="*/ 6614910 w 7071649"/>
                      <a:gd name="connsiteY15" fmla="*/ 1138221 h 2258850"/>
                      <a:gd name="connsiteX16" fmla="*/ 5831955 w 7071649"/>
                      <a:gd name="connsiteY16" fmla="*/ 982011 h 2258850"/>
                      <a:gd name="connsiteX17" fmla="*/ 5577955 w 7071649"/>
                      <a:gd name="connsiteY17" fmla="*/ 861361 h 2258850"/>
                      <a:gd name="connsiteX18" fmla="*/ 4682605 w 7071649"/>
                      <a:gd name="connsiteY18" fmla="*/ 718486 h 2258850"/>
                      <a:gd name="connsiteX19" fmla="*/ 3895840 w 7071649"/>
                      <a:gd name="connsiteY19" fmla="*/ 705151 h 2258850"/>
                      <a:gd name="connsiteX20" fmla="*/ 2873175 w 7071649"/>
                      <a:gd name="connsiteY20" fmla="*/ 815879 h 2258850"/>
                      <a:gd name="connsiteX21" fmla="*/ 1587935 w 7071649"/>
                      <a:gd name="connsiteY21" fmla="*/ 1014000 h 2258850"/>
                      <a:gd name="connsiteX22" fmla="*/ 1095175 w 7071649"/>
                      <a:gd name="connsiteY22" fmla="*/ 1044480 h 2258850"/>
                      <a:gd name="connsiteX23" fmla="*/ 886895 w 7071649"/>
                      <a:gd name="connsiteY23" fmla="*/ 622840 h 2258850"/>
                      <a:gd name="connsiteX24" fmla="*/ 658295 w 7071649"/>
                      <a:gd name="connsiteY24" fmla="*/ 211360 h 2258850"/>
                      <a:gd name="connsiteX25" fmla="*/ 368735 w 7071649"/>
                      <a:gd name="connsiteY25" fmla="*/ 23400 h 2258850"/>
                      <a:gd name="connsiteX26" fmla="*/ 2975 w 7071649"/>
                      <a:gd name="connsiteY26" fmla="*/ 64040 h 2258850"/>
                      <a:gd name="connsiteX27" fmla="*/ 206176 w 7071649"/>
                      <a:gd name="connsiteY27" fmla="*/ 450119 h 2258850"/>
                      <a:gd name="connsiteX28" fmla="*/ 323016 w 7071649"/>
                      <a:gd name="connsiteY28" fmla="*/ 968279 h 2258850"/>
                      <a:gd name="connsiteX29" fmla="*/ 399530 w 7071649"/>
                      <a:gd name="connsiteY29" fmla="*/ 1109011 h 2258850"/>
                      <a:gd name="connsiteX30" fmla="*/ 292536 w 7071649"/>
                      <a:gd name="connsiteY30" fmla="*/ 1303559 h 2258850"/>
                      <a:gd name="connsiteX31" fmla="*/ 124896 w 7071649"/>
                      <a:gd name="connsiteY31" fmla="*/ 1801399 h 2258850"/>
                      <a:gd name="connsiteX32" fmla="*/ 39485 w 7071649"/>
                      <a:gd name="connsiteY32" fmla="*/ 2250106 h 2258850"/>
                      <a:gd name="connsiteX0" fmla="*/ 39485 w 7071649"/>
                      <a:gd name="connsiteY0" fmla="*/ 2250106 h 2261978"/>
                      <a:gd name="connsiteX1" fmla="*/ 297615 w 7071649"/>
                      <a:gd name="connsiteY1" fmla="*/ 2248440 h 2261978"/>
                      <a:gd name="connsiteX2" fmla="*/ 505895 w 7071649"/>
                      <a:gd name="connsiteY2" fmla="*/ 2080800 h 2261978"/>
                      <a:gd name="connsiteX3" fmla="*/ 790375 w 7071649"/>
                      <a:gd name="connsiteY3" fmla="*/ 1679479 h 2261978"/>
                      <a:gd name="connsiteX4" fmla="*/ 1069775 w 7071649"/>
                      <a:gd name="connsiteY4" fmla="*/ 1354359 h 2261978"/>
                      <a:gd name="connsiteX5" fmla="*/ 1821615 w 7071649"/>
                      <a:gd name="connsiteY5" fmla="*/ 1471200 h 2261978"/>
                      <a:gd name="connsiteX6" fmla="*/ 2817295 w 7071649"/>
                      <a:gd name="connsiteY6" fmla="*/ 1735359 h 2261978"/>
                      <a:gd name="connsiteX7" fmla="*/ 3791065 w 7071649"/>
                      <a:gd name="connsiteY7" fmla="*/ 1941496 h 2261978"/>
                      <a:gd name="connsiteX8" fmla="*/ 4511155 w 7071649"/>
                      <a:gd name="connsiteY8" fmla="*/ 1987216 h 2261978"/>
                      <a:gd name="connsiteX9" fmla="*/ 5208385 w 7071649"/>
                      <a:gd name="connsiteY9" fmla="*/ 1979596 h 2261978"/>
                      <a:gd name="connsiteX10" fmla="*/ 5500485 w 7071649"/>
                      <a:gd name="connsiteY10" fmla="*/ 1959911 h 2261978"/>
                      <a:gd name="connsiteX11" fmla="*/ 5677650 w 7071649"/>
                      <a:gd name="connsiteY11" fmla="*/ 1867201 h 2261978"/>
                      <a:gd name="connsiteX12" fmla="*/ 6169775 w 7071649"/>
                      <a:gd name="connsiteY12" fmla="*/ 1820846 h 2261978"/>
                      <a:gd name="connsiteX13" fmla="*/ 6811760 w 7071649"/>
                      <a:gd name="connsiteY13" fmla="*/ 1716071 h 2261978"/>
                      <a:gd name="connsiteX14" fmla="*/ 7071475 w 7071649"/>
                      <a:gd name="connsiteY14" fmla="*/ 1476676 h 2261978"/>
                      <a:gd name="connsiteX15" fmla="*/ 6614910 w 7071649"/>
                      <a:gd name="connsiteY15" fmla="*/ 1138221 h 2261978"/>
                      <a:gd name="connsiteX16" fmla="*/ 5831955 w 7071649"/>
                      <a:gd name="connsiteY16" fmla="*/ 982011 h 2261978"/>
                      <a:gd name="connsiteX17" fmla="*/ 5577955 w 7071649"/>
                      <a:gd name="connsiteY17" fmla="*/ 861361 h 2261978"/>
                      <a:gd name="connsiteX18" fmla="*/ 4682605 w 7071649"/>
                      <a:gd name="connsiteY18" fmla="*/ 718486 h 2261978"/>
                      <a:gd name="connsiteX19" fmla="*/ 3895840 w 7071649"/>
                      <a:gd name="connsiteY19" fmla="*/ 705151 h 2261978"/>
                      <a:gd name="connsiteX20" fmla="*/ 2873175 w 7071649"/>
                      <a:gd name="connsiteY20" fmla="*/ 815879 h 2261978"/>
                      <a:gd name="connsiteX21" fmla="*/ 1587935 w 7071649"/>
                      <a:gd name="connsiteY21" fmla="*/ 1014000 h 2261978"/>
                      <a:gd name="connsiteX22" fmla="*/ 1095175 w 7071649"/>
                      <a:gd name="connsiteY22" fmla="*/ 1044480 h 2261978"/>
                      <a:gd name="connsiteX23" fmla="*/ 886895 w 7071649"/>
                      <a:gd name="connsiteY23" fmla="*/ 622840 h 2261978"/>
                      <a:gd name="connsiteX24" fmla="*/ 658295 w 7071649"/>
                      <a:gd name="connsiteY24" fmla="*/ 211360 h 2261978"/>
                      <a:gd name="connsiteX25" fmla="*/ 368735 w 7071649"/>
                      <a:gd name="connsiteY25" fmla="*/ 23400 h 2261978"/>
                      <a:gd name="connsiteX26" fmla="*/ 2975 w 7071649"/>
                      <a:gd name="connsiteY26" fmla="*/ 64040 h 2261978"/>
                      <a:gd name="connsiteX27" fmla="*/ 206176 w 7071649"/>
                      <a:gd name="connsiteY27" fmla="*/ 450119 h 2261978"/>
                      <a:gd name="connsiteX28" fmla="*/ 323016 w 7071649"/>
                      <a:gd name="connsiteY28" fmla="*/ 968279 h 2261978"/>
                      <a:gd name="connsiteX29" fmla="*/ 399530 w 7071649"/>
                      <a:gd name="connsiteY29" fmla="*/ 1109011 h 2261978"/>
                      <a:gd name="connsiteX30" fmla="*/ 292536 w 7071649"/>
                      <a:gd name="connsiteY30" fmla="*/ 1303559 h 2261978"/>
                      <a:gd name="connsiteX31" fmla="*/ 124896 w 7071649"/>
                      <a:gd name="connsiteY31" fmla="*/ 1801399 h 2261978"/>
                      <a:gd name="connsiteX32" fmla="*/ 39485 w 7071649"/>
                      <a:gd name="connsiteY32" fmla="*/ 2250106 h 2261978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58295 w 7071649"/>
                      <a:gd name="connsiteY24" fmla="*/ 2113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485 w 7071649"/>
                      <a:gd name="connsiteY0" fmla="*/ 2250106 h 2289104"/>
                      <a:gd name="connsiteX1" fmla="*/ 297615 w 7071649"/>
                      <a:gd name="connsiteY1" fmla="*/ 2248440 h 2289104"/>
                      <a:gd name="connsiteX2" fmla="*/ 505895 w 7071649"/>
                      <a:gd name="connsiteY2" fmla="*/ 2080800 h 2289104"/>
                      <a:gd name="connsiteX3" fmla="*/ 790375 w 7071649"/>
                      <a:gd name="connsiteY3" fmla="*/ 1679479 h 2289104"/>
                      <a:gd name="connsiteX4" fmla="*/ 1069775 w 7071649"/>
                      <a:gd name="connsiteY4" fmla="*/ 1354359 h 2289104"/>
                      <a:gd name="connsiteX5" fmla="*/ 1821615 w 7071649"/>
                      <a:gd name="connsiteY5" fmla="*/ 1471200 h 2289104"/>
                      <a:gd name="connsiteX6" fmla="*/ 2817295 w 7071649"/>
                      <a:gd name="connsiteY6" fmla="*/ 1735359 h 2289104"/>
                      <a:gd name="connsiteX7" fmla="*/ 3791065 w 7071649"/>
                      <a:gd name="connsiteY7" fmla="*/ 1941496 h 2289104"/>
                      <a:gd name="connsiteX8" fmla="*/ 4511155 w 7071649"/>
                      <a:gd name="connsiteY8" fmla="*/ 1987216 h 2289104"/>
                      <a:gd name="connsiteX9" fmla="*/ 5208385 w 7071649"/>
                      <a:gd name="connsiteY9" fmla="*/ 1979596 h 2289104"/>
                      <a:gd name="connsiteX10" fmla="*/ 5500485 w 7071649"/>
                      <a:gd name="connsiteY10" fmla="*/ 1959911 h 2289104"/>
                      <a:gd name="connsiteX11" fmla="*/ 5677650 w 7071649"/>
                      <a:gd name="connsiteY11" fmla="*/ 1867201 h 2289104"/>
                      <a:gd name="connsiteX12" fmla="*/ 6169775 w 7071649"/>
                      <a:gd name="connsiteY12" fmla="*/ 1820846 h 2289104"/>
                      <a:gd name="connsiteX13" fmla="*/ 6811760 w 7071649"/>
                      <a:gd name="connsiteY13" fmla="*/ 1716071 h 2289104"/>
                      <a:gd name="connsiteX14" fmla="*/ 7071475 w 7071649"/>
                      <a:gd name="connsiteY14" fmla="*/ 1476676 h 2289104"/>
                      <a:gd name="connsiteX15" fmla="*/ 6614910 w 7071649"/>
                      <a:gd name="connsiteY15" fmla="*/ 1138221 h 2289104"/>
                      <a:gd name="connsiteX16" fmla="*/ 5831955 w 7071649"/>
                      <a:gd name="connsiteY16" fmla="*/ 982011 h 2289104"/>
                      <a:gd name="connsiteX17" fmla="*/ 5577955 w 7071649"/>
                      <a:gd name="connsiteY17" fmla="*/ 861361 h 2289104"/>
                      <a:gd name="connsiteX18" fmla="*/ 4682605 w 7071649"/>
                      <a:gd name="connsiteY18" fmla="*/ 718486 h 2289104"/>
                      <a:gd name="connsiteX19" fmla="*/ 3895840 w 7071649"/>
                      <a:gd name="connsiteY19" fmla="*/ 705151 h 2289104"/>
                      <a:gd name="connsiteX20" fmla="*/ 2873175 w 7071649"/>
                      <a:gd name="connsiteY20" fmla="*/ 815879 h 2289104"/>
                      <a:gd name="connsiteX21" fmla="*/ 1587935 w 7071649"/>
                      <a:gd name="connsiteY21" fmla="*/ 1014000 h 2289104"/>
                      <a:gd name="connsiteX22" fmla="*/ 1095175 w 7071649"/>
                      <a:gd name="connsiteY22" fmla="*/ 1044480 h 2289104"/>
                      <a:gd name="connsiteX23" fmla="*/ 886895 w 7071649"/>
                      <a:gd name="connsiteY23" fmla="*/ 622840 h 2289104"/>
                      <a:gd name="connsiteX24" fmla="*/ 648135 w 7071649"/>
                      <a:gd name="connsiteY24" fmla="*/ 236760 h 2289104"/>
                      <a:gd name="connsiteX25" fmla="*/ 368735 w 7071649"/>
                      <a:gd name="connsiteY25" fmla="*/ 23400 h 2289104"/>
                      <a:gd name="connsiteX26" fmla="*/ 2975 w 7071649"/>
                      <a:gd name="connsiteY26" fmla="*/ 64040 h 2289104"/>
                      <a:gd name="connsiteX27" fmla="*/ 206176 w 7071649"/>
                      <a:gd name="connsiteY27" fmla="*/ 450119 h 2289104"/>
                      <a:gd name="connsiteX28" fmla="*/ 323016 w 7071649"/>
                      <a:gd name="connsiteY28" fmla="*/ 968279 h 2289104"/>
                      <a:gd name="connsiteX29" fmla="*/ 399530 w 7071649"/>
                      <a:gd name="connsiteY29" fmla="*/ 1109011 h 2289104"/>
                      <a:gd name="connsiteX30" fmla="*/ 292536 w 7071649"/>
                      <a:gd name="connsiteY30" fmla="*/ 1303559 h 2289104"/>
                      <a:gd name="connsiteX31" fmla="*/ 170616 w 7071649"/>
                      <a:gd name="connsiteY31" fmla="*/ 1811559 h 2289104"/>
                      <a:gd name="connsiteX32" fmla="*/ 39485 w 7071649"/>
                      <a:gd name="connsiteY32" fmla="*/ 2250106 h 2289104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86578 w 7071332"/>
                      <a:gd name="connsiteY23" fmla="*/ 609425 h 2275689"/>
                      <a:gd name="connsiteX24" fmla="*/ 647818 w 7071332"/>
                      <a:gd name="connsiteY24" fmla="*/ 2233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86578 w 7071332"/>
                      <a:gd name="connsiteY23" fmla="*/ 60942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56098 w 7071332"/>
                      <a:gd name="connsiteY23" fmla="*/ 62974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71338 w 7071332"/>
                      <a:gd name="connsiteY23" fmla="*/ 604345 h 2275689"/>
                      <a:gd name="connsiteX24" fmla="*/ 637658 w 7071332"/>
                      <a:gd name="connsiteY24" fmla="*/ 26398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71338 w 7071332"/>
                      <a:gd name="connsiteY23" fmla="*/ 604345 h 2275689"/>
                      <a:gd name="connsiteX24" fmla="*/ 647818 w 7071332"/>
                      <a:gd name="connsiteY24" fmla="*/ 2487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6691 h 2275689"/>
                      <a:gd name="connsiteX1" fmla="*/ 297298 w 7071332"/>
                      <a:gd name="connsiteY1" fmla="*/ 2235025 h 2275689"/>
                      <a:gd name="connsiteX2" fmla="*/ 505578 w 7071332"/>
                      <a:gd name="connsiteY2" fmla="*/ 2067385 h 2275689"/>
                      <a:gd name="connsiteX3" fmla="*/ 790058 w 7071332"/>
                      <a:gd name="connsiteY3" fmla="*/ 1666064 h 2275689"/>
                      <a:gd name="connsiteX4" fmla="*/ 1069458 w 7071332"/>
                      <a:gd name="connsiteY4" fmla="*/ 1340944 h 2275689"/>
                      <a:gd name="connsiteX5" fmla="*/ 1821298 w 7071332"/>
                      <a:gd name="connsiteY5" fmla="*/ 1457785 h 2275689"/>
                      <a:gd name="connsiteX6" fmla="*/ 2816978 w 7071332"/>
                      <a:gd name="connsiteY6" fmla="*/ 1721944 h 2275689"/>
                      <a:gd name="connsiteX7" fmla="*/ 3790748 w 7071332"/>
                      <a:gd name="connsiteY7" fmla="*/ 1928081 h 2275689"/>
                      <a:gd name="connsiteX8" fmla="*/ 4510838 w 7071332"/>
                      <a:gd name="connsiteY8" fmla="*/ 1973801 h 2275689"/>
                      <a:gd name="connsiteX9" fmla="*/ 5208068 w 7071332"/>
                      <a:gd name="connsiteY9" fmla="*/ 1966181 h 2275689"/>
                      <a:gd name="connsiteX10" fmla="*/ 5500168 w 7071332"/>
                      <a:gd name="connsiteY10" fmla="*/ 1946496 h 2275689"/>
                      <a:gd name="connsiteX11" fmla="*/ 5677333 w 7071332"/>
                      <a:gd name="connsiteY11" fmla="*/ 1853786 h 2275689"/>
                      <a:gd name="connsiteX12" fmla="*/ 6169458 w 7071332"/>
                      <a:gd name="connsiteY12" fmla="*/ 1807431 h 2275689"/>
                      <a:gd name="connsiteX13" fmla="*/ 6811443 w 7071332"/>
                      <a:gd name="connsiteY13" fmla="*/ 1702656 h 2275689"/>
                      <a:gd name="connsiteX14" fmla="*/ 7071158 w 7071332"/>
                      <a:gd name="connsiteY14" fmla="*/ 1463261 h 2275689"/>
                      <a:gd name="connsiteX15" fmla="*/ 6614593 w 7071332"/>
                      <a:gd name="connsiteY15" fmla="*/ 1124806 h 2275689"/>
                      <a:gd name="connsiteX16" fmla="*/ 5831638 w 7071332"/>
                      <a:gd name="connsiteY16" fmla="*/ 968596 h 2275689"/>
                      <a:gd name="connsiteX17" fmla="*/ 5577638 w 7071332"/>
                      <a:gd name="connsiteY17" fmla="*/ 847946 h 2275689"/>
                      <a:gd name="connsiteX18" fmla="*/ 4682288 w 7071332"/>
                      <a:gd name="connsiteY18" fmla="*/ 705071 h 2275689"/>
                      <a:gd name="connsiteX19" fmla="*/ 3895523 w 7071332"/>
                      <a:gd name="connsiteY19" fmla="*/ 691736 h 2275689"/>
                      <a:gd name="connsiteX20" fmla="*/ 2872858 w 7071332"/>
                      <a:gd name="connsiteY20" fmla="*/ 802464 h 2275689"/>
                      <a:gd name="connsiteX21" fmla="*/ 1587618 w 7071332"/>
                      <a:gd name="connsiteY21" fmla="*/ 1000585 h 2275689"/>
                      <a:gd name="connsiteX22" fmla="*/ 1094858 w 7071332"/>
                      <a:gd name="connsiteY22" fmla="*/ 1031065 h 2275689"/>
                      <a:gd name="connsiteX23" fmla="*/ 828666 w 7071332"/>
                      <a:gd name="connsiteY23" fmla="*/ 610441 h 2275689"/>
                      <a:gd name="connsiteX24" fmla="*/ 647818 w 7071332"/>
                      <a:gd name="connsiteY24" fmla="*/ 248745 h 2275689"/>
                      <a:gd name="connsiteX25" fmla="*/ 358258 w 7071332"/>
                      <a:gd name="connsiteY25" fmla="*/ 30305 h 2275689"/>
                      <a:gd name="connsiteX26" fmla="*/ 2658 w 7071332"/>
                      <a:gd name="connsiteY26" fmla="*/ 50625 h 2275689"/>
                      <a:gd name="connsiteX27" fmla="*/ 205859 w 7071332"/>
                      <a:gd name="connsiteY27" fmla="*/ 436704 h 2275689"/>
                      <a:gd name="connsiteX28" fmla="*/ 322699 w 7071332"/>
                      <a:gd name="connsiteY28" fmla="*/ 954864 h 2275689"/>
                      <a:gd name="connsiteX29" fmla="*/ 399213 w 7071332"/>
                      <a:gd name="connsiteY29" fmla="*/ 1095596 h 2275689"/>
                      <a:gd name="connsiteX30" fmla="*/ 292219 w 7071332"/>
                      <a:gd name="connsiteY30" fmla="*/ 1290144 h 2275689"/>
                      <a:gd name="connsiteX31" fmla="*/ 170299 w 7071332"/>
                      <a:gd name="connsiteY31" fmla="*/ 1798144 h 2275689"/>
                      <a:gd name="connsiteX32" fmla="*/ 39168 w 7071332"/>
                      <a:gd name="connsiteY32" fmla="*/ 2236691 h 2275689"/>
                      <a:gd name="connsiteX0" fmla="*/ 39168 w 7071332"/>
                      <a:gd name="connsiteY0" fmla="*/ 2234042 h 2273040"/>
                      <a:gd name="connsiteX1" fmla="*/ 297298 w 7071332"/>
                      <a:gd name="connsiteY1" fmla="*/ 2232376 h 2273040"/>
                      <a:gd name="connsiteX2" fmla="*/ 505578 w 7071332"/>
                      <a:gd name="connsiteY2" fmla="*/ 2064736 h 2273040"/>
                      <a:gd name="connsiteX3" fmla="*/ 790058 w 7071332"/>
                      <a:gd name="connsiteY3" fmla="*/ 1663415 h 2273040"/>
                      <a:gd name="connsiteX4" fmla="*/ 1069458 w 7071332"/>
                      <a:gd name="connsiteY4" fmla="*/ 1338295 h 2273040"/>
                      <a:gd name="connsiteX5" fmla="*/ 1821298 w 7071332"/>
                      <a:gd name="connsiteY5" fmla="*/ 1455136 h 2273040"/>
                      <a:gd name="connsiteX6" fmla="*/ 2816978 w 7071332"/>
                      <a:gd name="connsiteY6" fmla="*/ 1719295 h 2273040"/>
                      <a:gd name="connsiteX7" fmla="*/ 3790748 w 7071332"/>
                      <a:gd name="connsiteY7" fmla="*/ 1925432 h 2273040"/>
                      <a:gd name="connsiteX8" fmla="*/ 4510838 w 7071332"/>
                      <a:gd name="connsiteY8" fmla="*/ 1971152 h 2273040"/>
                      <a:gd name="connsiteX9" fmla="*/ 5208068 w 7071332"/>
                      <a:gd name="connsiteY9" fmla="*/ 1963532 h 2273040"/>
                      <a:gd name="connsiteX10" fmla="*/ 5500168 w 7071332"/>
                      <a:gd name="connsiteY10" fmla="*/ 1943847 h 2273040"/>
                      <a:gd name="connsiteX11" fmla="*/ 5677333 w 7071332"/>
                      <a:gd name="connsiteY11" fmla="*/ 1851137 h 2273040"/>
                      <a:gd name="connsiteX12" fmla="*/ 6169458 w 7071332"/>
                      <a:gd name="connsiteY12" fmla="*/ 1804782 h 2273040"/>
                      <a:gd name="connsiteX13" fmla="*/ 6811443 w 7071332"/>
                      <a:gd name="connsiteY13" fmla="*/ 1700007 h 2273040"/>
                      <a:gd name="connsiteX14" fmla="*/ 7071158 w 7071332"/>
                      <a:gd name="connsiteY14" fmla="*/ 1460612 h 2273040"/>
                      <a:gd name="connsiteX15" fmla="*/ 6614593 w 7071332"/>
                      <a:gd name="connsiteY15" fmla="*/ 1122157 h 2273040"/>
                      <a:gd name="connsiteX16" fmla="*/ 5831638 w 7071332"/>
                      <a:gd name="connsiteY16" fmla="*/ 965947 h 2273040"/>
                      <a:gd name="connsiteX17" fmla="*/ 5577638 w 7071332"/>
                      <a:gd name="connsiteY17" fmla="*/ 845297 h 2273040"/>
                      <a:gd name="connsiteX18" fmla="*/ 4682288 w 7071332"/>
                      <a:gd name="connsiteY18" fmla="*/ 702422 h 2273040"/>
                      <a:gd name="connsiteX19" fmla="*/ 3895523 w 7071332"/>
                      <a:gd name="connsiteY19" fmla="*/ 689087 h 2273040"/>
                      <a:gd name="connsiteX20" fmla="*/ 2872858 w 7071332"/>
                      <a:gd name="connsiteY20" fmla="*/ 799815 h 2273040"/>
                      <a:gd name="connsiteX21" fmla="*/ 1587618 w 7071332"/>
                      <a:gd name="connsiteY21" fmla="*/ 997936 h 2273040"/>
                      <a:gd name="connsiteX22" fmla="*/ 1094858 w 7071332"/>
                      <a:gd name="connsiteY22" fmla="*/ 1028416 h 2273040"/>
                      <a:gd name="connsiteX23" fmla="*/ 828666 w 7071332"/>
                      <a:gd name="connsiteY23" fmla="*/ 607792 h 2273040"/>
                      <a:gd name="connsiteX24" fmla="*/ 605146 w 7071332"/>
                      <a:gd name="connsiteY24" fmla="*/ 246096 h 2273040"/>
                      <a:gd name="connsiteX25" fmla="*/ 358258 w 7071332"/>
                      <a:gd name="connsiteY25" fmla="*/ 27656 h 2273040"/>
                      <a:gd name="connsiteX26" fmla="*/ 2658 w 7071332"/>
                      <a:gd name="connsiteY26" fmla="*/ 47976 h 2273040"/>
                      <a:gd name="connsiteX27" fmla="*/ 205859 w 7071332"/>
                      <a:gd name="connsiteY27" fmla="*/ 434055 h 2273040"/>
                      <a:gd name="connsiteX28" fmla="*/ 322699 w 7071332"/>
                      <a:gd name="connsiteY28" fmla="*/ 952215 h 2273040"/>
                      <a:gd name="connsiteX29" fmla="*/ 399213 w 7071332"/>
                      <a:gd name="connsiteY29" fmla="*/ 1092947 h 2273040"/>
                      <a:gd name="connsiteX30" fmla="*/ 292219 w 7071332"/>
                      <a:gd name="connsiteY30" fmla="*/ 1287495 h 2273040"/>
                      <a:gd name="connsiteX31" fmla="*/ 170299 w 7071332"/>
                      <a:gd name="connsiteY31" fmla="*/ 1795495 h 2273040"/>
                      <a:gd name="connsiteX32" fmla="*/ 39168 w 7071332"/>
                      <a:gd name="connsiteY32" fmla="*/ 2234042 h 2273040"/>
                      <a:gd name="connsiteX0" fmla="*/ 38630 w 7070794"/>
                      <a:gd name="connsiteY0" fmla="*/ 2224424 h 2263422"/>
                      <a:gd name="connsiteX1" fmla="*/ 296760 w 7070794"/>
                      <a:gd name="connsiteY1" fmla="*/ 2222758 h 2263422"/>
                      <a:gd name="connsiteX2" fmla="*/ 505040 w 7070794"/>
                      <a:gd name="connsiteY2" fmla="*/ 2055118 h 2263422"/>
                      <a:gd name="connsiteX3" fmla="*/ 789520 w 7070794"/>
                      <a:gd name="connsiteY3" fmla="*/ 1653797 h 2263422"/>
                      <a:gd name="connsiteX4" fmla="*/ 1068920 w 7070794"/>
                      <a:gd name="connsiteY4" fmla="*/ 1328677 h 2263422"/>
                      <a:gd name="connsiteX5" fmla="*/ 1820760 w 7070794"/>
                      <a:gd name="connsiteY5" fmla="*/ 1445518 h 2263422"/>
                      <a:gd name="connsiteX6" fmla="*/ 2816440 w 7070794"/>
                      <a:gd name="connsiteY6" fmla="*/ 1709677 h 2263422"/>
                      <a:gd name="connsiteX7" fmla="*/ 3790210 w 7070794"/>
                      <a:gd name="connsiteY7" fmla="*/ 1915814 h 2263422"/>
                      <a:gd name="connsiteX8" fmla="*/ 4510300 w 7070794"/>
                      <a:gd name="connsiteY8" fmla="*/ 1961534 h 2263422"/>
                      <a:gd name="connsiteX9" fmla="*/ 5207530 w 7070794"/>
                      <a:gd name="connsiteY9" fmla="*/ 1953914 h 2263422"/>
                      <a:gd name="connsiteX10" fmla="*/ 5499630 w 7070794"/>
                      <a:gd name="connsiteY10" fmla="*/ 1934229 h 2263422"/>
                      <a:gd name="connsiteX11" fmla="*/ 5676795 w 7070794"/>
                      <a:gd name="connsiteY11" fmla="*/ 1841519 h 2263422"/>
                      <a:gd name="connsiteX12" fmla="*/ 6168920 w 7070794"/>
                      <a:gd name="connsiteY12" fmla="*/ 1795164 h 2263422"/>
                      <a:gd name="connsiteX13" fmla="*/ 6810905 w 7070794"/>
                      <a:gd name="connsiteY13" fmla="*/ 1690389 h 2263422"/>
                      <a:gd name="connsiteX14" fmla="*/ 7070620 w 7070794"/>
                      <a:gd name="connsiteY14" fmla="*/ 1450994 h 2263422"/>
                      <a:gd name="connsiteX15" fmla="*/ 6614055 w 7070794"/>
                      <a:gd name="connsiteY15" fmla="*/ 1112539 h 2263422"/>
                      <a:gd name="connsiteX16" fmla="*/ 5831100 w 7070794"/>
                      <a:gd name="connsiteY16" fmla="*/ 956329 h 2263422"/>
                      <a:gd name="connsiteX17" fmla="*/ 5577100 w 7070794"/>
                      <a:gd name="connsiteY17" fmla="*/ 835679 h 2263422"/>
                      <a:gd name="connsiteX18" fmla="*/ 4681750 w 7070794"/>
                      <a:gd name="connsiteY18" fmla="*/ 692804 h 2263422"/>
                      <a:gd name="connsiteX19" fmla="*/ 3894985 w 7070794"/>
                      <a:gd name="connsiteY19" fmla="*/ 679469 h 2263422"/>
                      <a:gd name="connsiteX20" fmla="*/ 2872320 w 7070794"/>
                      <a:gd name="connsiteY20" fmla="*/ 790197 h 2263422"/>
                      <a:gd name="connsiteX21" fmla="*/ 1587080 w 7070794"/>
                      <a:gd name="connsiteY21" fmla="*/ 988318 h 2263422"/>
                      <a:gd name="connsiteX22" fmla="*/ 1094320 w 7070794"/>
                      <a:gd name="connsiteY22" fmla="*/ 1018798 h 2263422"/>
                      <a:gd name="connsiteX23" fmla="*/ 828128 w 7070794"/>
                      <a:gd name="connsiteY23" fmla="*/ 598174 h 2263422"/>
                      <a:gd name="connsiteX24" fmla="*/ 604608 w 7070794"/>
                      <a:gd name="connsiteY24" fmla="*/ 236478 h 2263422"/>
                      <a:gd name="connsiteX25" fmla="*/ 339432 w 7070794"/>
                      <a:gd name="connsiteY25" fmla="*/ 36326 h 2263422"/>
                      <a:gd name="connsiteX26" fmla="*/ 2120 w 7070794"/>
                      <a:gd name="connsiteY26" fmla="*/ 38358 h 2263422"/>
                      <a:gd name="connsiteX27" fmla="*/ 205321 w 7070794"/>
                      <a:gd name="connsiteY27" fmla="*/ 424437 h 2263422"/>
                      <a:gd name="connsiteX28" fmla="*/ 322161 w 7070794"/>
                      <a:gd name="connsiteY28" fmla="*/ 942597 h 2263422"/>
                      <a:gd name="connsiteX29" fmla="*/ 398675 w 7070794"/>
                      <a:gd name="connsiteY29" fmla="*/ 1083329 h 2263422"/>
                      <a:gd name="connsiteX30" fmla="*/ 291681 w 7070794"/>
                      <a:gd name="connsiteY30" fmla="*/ 1277877 h 2263422"/>
                      <a:gd name="connsiteX31" fmla="*/ 169761 w 7070794"/>
                      <a:gd name="connsiteY31" fmla="*/ 1785877 h 2263422"/>
                      <a:gd name="connsiteX32" fmla="*/ 38630 w 7070794"/>
                      <a:gd name="connsiteY32" fmla="*/ 2224424 h 226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7070794" h="2263422">
                        <a:moveTo>
                          <a:pt x="38630" y="2224424"/>
                        </a:moveTo>
                        <a:cubicBezTo>
                          <a:pt x="59796" y="2297237"/>
                          <a:pt x="219025" y="2250976"/>
                          <a:pt x="296760" y="2222758"/>
                        </a:cubicBezTo>
                        <a:cubicBezTo>
                          <a:pt x="374495" y="2194540"/>
                          <a:pt x="424607" y="2137245"/>
                          <a:pt x="505040" y="2055118"/>
                        </a:cubicBezTo>
                        <a:cubicBezTo>
                          <a:pt x="594628" y="1993880"/>
                          <a:pt x="668447" y="1800270"/>
                          <a:pt x="789520" y="1653797"/>
                        </a:cubicBezTo>
                        <a:cubicBezTo>
                          <a:pt x="851327" y="1542884"/>
                          <a:pt x="897047" y="1363390"/>
                          <a:pt x="1068920" y="1328677"/>
                        </a:cubicBezTo>
                        <a:cubicBezTo>
                          <a:pt x="1240793" y="1293964"/>
                          <a:pt x="1478707" y="1354925"/>
                          <a:pt x="1820760" y="1445518"/>
                        </a:cubicBezTo>
                        <a:cubicBezTo>
                          <a:pt x="2162813" y="1536111"/>
                          <a:pt x="2398452" y="1615208"/>
                          <a:pt x="2816440" y="1709677"/>
                        </a:cubicBezTo>
                        <a:cubicBezTo>
                          <a:pt x="3234428" y="1804146"/>
                          <a:pt x="3507900" y="1873838"/>
                          <a:pt x="3790210" y="1915814"/>
                        </a:cubicBezTo>
                        <a:cubicBezTo>
                          <a:pt x="4072520" y="1957790"/>
                          <a:pt x="4274080" y="1955184"/>
                          <a:pt x="4510300" y="1961534"/>
                        </a:cubicBezTo>
                        <a:cubicBezTo>
                          <a:pt x="4746520" y="1967884"/>
                          <a:pt x="5042642" y="1958465"/>
                          <a:pt x="5207530" y="1953914"/>
                        </a:cubicBezTo>
                        <a:cubicBezTo>
                          <a:pt x="5372418" y="1949363"/>
                          <a:pt x="5421419" y="1952961"/>
                          <a:pt x="5499630" y="1934229"/>
                        </a:cubicBezTo>
                        <a:cubicBezTo>
                          <a:pt x="5577841" y="1915497"/>
                          <a:pt x="5565247" y="1864696"/>
                          <a:pt x="5676795" y="1841519"/>
                        </a:cubicBezTo>
                        <a:cubicBezTo>
                          <a:pt x="5788343" y="1818342"/>
                          <a:pt x="5979902" y="1820352"/>
                          <a:pt x="6168920" y="1795164"/>
                        </a:cubicBezTo>
                        <a:cubicBezTo>
                          <a:pt x="6357938" y="1769976"/>
                          <a:pt x="6660622" y="1747751"/>
                          <a:pt x="6810905" y="1690389"/>
                        </a:cubicBezTo>
                        <a:cubicBezTo>
                          <a:pt x="6961188" y="1633027"/>
                          <a:pt x="7062788" y="1582862"/>
                          <a:pt x="7070620" y="1450994"/>
                        </a:cubicBezTo>
                        <a:cubicBezTo>
                          <a:pt x="7078452" y="1319126"/>
                          <a:pt x="6820641" y="1194983"/>
                          <a:pt x="6614055" y="1112539"/>
                        </a:cubicBezTo>
                        <a:cubicBezTo>
                          <a:pt x="6407469" y="1030095"/>
                          <a:pt x="6003926" y="1002472"/>
                          <a:pt x="5831100" y="956329"/>
                        </a:cubicBezTo>
                        <a:cubicBezTo>
                          <a:pt x="5658274" y="910186"/>
                          <a:pt x="5768658" y="879600"/>
                          <a:pt x="5577100" y="835679"/>
                        </a:cubicBezTo>
                        <a:cubicBezTo>
                          <a:pt x="5385542" y="791758"/>
                          <a:pt x="4962102" y="718839"/>
                          <a:pt x="4681750" y="692804"/>
                        </a:cubicBezTo>
                        <a:cubicBezTo>
                          <a:pt x="4401398" y="666769"/>
                          <a:pt x="4173697" y="662390"/>
                          <a:pt x="3894985" y="679469"/>
                        </a:cubicBezTo>
                        <a:cubicBezTo>
                          <a:pt x="3616273" y="696548"/>
                          <a:pt x="3196011" y="751422"/>
                          <a:pt x="2872320" y="790197"/>
                        </a:cubicBezTo>
                        <a:cubicBezTo>
                          <a:pt x="2565827" y="830837"/>
                          <a:pt x="1893573" y="947678"/>
                          <a:pt x="1587080" y="988318"/>
                        </a:cubicBezTo>
                        <a:cubicBezTo>
                          <a:pt x="1422827" y="998478"/>
                          <a:pt x="1220812" y="1083822"/>
                          <a:pt x="1094320" y="1018798"/>
                        </a:cubicBezTo>
                        <a:cubicBezTo>
                          <a:pt x="967828" y="953774"/>
                          <a:pt x="909747" y="728561"/>
                          <a:pt x="828128" y="598174"/>
                        </a:cubicBezTo>
                        <a:cubicBezTo>
                          <a:pt x="746509" y="467787"/>
                          <a:pt x="686057" y="330119"/>
                          <a:pt x="604608" y="236478"/>
                        </a:cubicBezTo>
                        <a:cubicBezTo>
                          <a:pt x="523159" y="142837"/>
                          <a:pt x="439847" y="69346"/>
                          <a:pt x="339432" y="36326"/>
                        </a:cubicBezTo>
                        <a:cubicBezTo>
                          <a:pt x="239017" y="3306"/>
                          <a:pt x="24472" y="-26327"/>
                          <a:pt x="2120" y="38358"/>
                        </a:cubicBezTo>
                        <a:cubicBezTo>
                          <a:pt x="-20232" y="103043"/>
                          <a:pt x="140128" y="277117"/>
                          <a:pt x="205321" y="424437"/>
                        </a:cubicBezTo>
                        <a:cubicBezTo>
                          <a:pt x="270514" y="571757"/>
                          <a:pt x="289935" y="836168"/>
                          <a:pt x="322161" y="942597"/>
                        </a:cubicBezTo>
                        <a:cubicBezTo>
                          <a:pt x="354387" y="1049026"/>
                          <a:pt x="403755" y="1027449"/>
                          <a:pt x="398675" y="1083329"/>
                        </a:cubicBezTo>
                        <a:cubicBezTo>
                          <a:pt x="393595" y="1139209"/>
                          <a:pt x="334913" y="1162479"/>
                          <a:pt x="291681" y="1277877"/>
                        </a:cubicBezTo>
                        <a:cubicBezTo>
                          <a:pt x="248449" y="1393275"/>
                          <a:pt x="211936" y="1628119"/>
                          <a:pt x="169761" y="1785877"/>
                        </a:cubicBezTo>
                        <a:cubicBezTo>
                          <a:pt x="127586" y="1943635"/>
                          <a:pt x="17464" y="2151611"/>
                          <a:pt x="38630" y="2224424"/>
                        </a:cubicBezTo>
                        <a:close/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09AABBAE-27CE-C04C-D4F4-01D652F5DAE0}"/>
                      </a:ext>
                    </a:extLst>
                  </p:cNvPr>
                  <p:cNvSpPr/>
                  <p:nvPr/>
                </p:nvSpPr>
                <p:spPr>
                  <a:xfrm>
                    <a:off x="8425178" y="2967990"/>
                    <a:ext cx="1487101" cy="906780"/>
                  </a:xfrm>
                  <a:custGeom>
                    <a:avLst/>
                    <a:gdLst>
                      <a:gd name="connsiteX0" fmla="*/ 97790 w 1537436"/>
                      <a:gd name="connsiteY0" fmla="*/ 0 h 947420"/>
                      <a:gd name="connsiteX1" fmla="*/ 217170 w 1537436"/>
                      <a:gd name="connsiteY1" fmla="*/ 118110 h 947420"/>
                      <a:gd name="connsiteX2" fmla="*/ 548640 w 1537436"/>
                      <a:gd name="connsiteY2" fmla="*/ 92710 h 947420"/>
                      <a:gd name="connsiteX3" fmla="*/ 982980 w 1537436"/>
                      <a:gd name="connsiteY3" fmla="*/ 181610 h 947420"/>
                      <a:gd name="connsiteX4" fmla="*/ 1324610 w 1537436"/>
                      <a:gd name="connsiteY4" fmla="*/ 337820 h 947420"/>
                      <a:gd name="connsiteX5" fmla="*/ 1503680 w 1537436"/>
                      <a:gd name="connsiteY5" fmla="*/ 482600 h 947420"/>
                      <a:gd name="connsiteX6" fmla="*/ 1532890 w 1537436"/>
                      <a:gd name="connsiteY6" fmla="*/ 554990 h 947420"/>
                      <a:gd name="connsiteX7" fmla="*/ 1445260 w 1537436"/>
                      <a:gd name="connsiteY7" fmla="*/ 662940 h 947420"/>
                      <a:gd name="connsiteX8" fmla="*/ 1224280 w 1537436"/>
                      <a:gd name="connsiteY8" fmla="*/ 792480 h 947420"/>
                      <a:gd name="connsiteX9" fmla="*/ 762000 w 1537436"/>
                      <a:gd name="connsiteY9" fmla="*/ 872490 h 947420"/>
                      <a:gd name="connsiteX10" fmla="*/ 408940 w 1537436"/>
                      <a:gd name="connsiteY10" fmla="*/ 868680 h 947420"/>
                      <a:gd name="connsiteX11" fmla="*/ 204470 w 1537436"/>
                      <a:gd name="connsiteY11" fmla="*/ 833120 h 947420"/>
                      <a:gd name="connsiteX12" fmla="*/ 69850 w 1537436"/>
                      <a:gd name="connsiteY12" fmla="*/ 853440 h 947420"/>
                      <a:gd name="connsiteX13" fmla="*/ 0 w 1537436"/>
                      <a:gd name="connsiteY13" fmla="*/ 947420 h 947420"/>
                      <a:gd name="connsiteX0" fmla="*/ 97790 w 1522893"/>
                      <a:gd name="connsiteY0" fmla="*/ 0 h 947420"/>
                      <a:gd name="connsiteX1" fmla="*/ 217170 w 1522893"/>
                      <a:gd name="connsiteY1" fmla="*/ 118110 h 947420"/>
                      <a:gd name="connsiteX2" fmla="*/ 548640 w 1522893"/>
                      <a:gd name="connsiteY2" fmla="*/ 92710 h 947420"/>
                      <a:gd name="connsiteX3" fmla="*/ 982980 w 1522893"/>
                      <a:gd name="connsiteY3" fmla="*/ 181610 h 947420"/>
                      <a:gd name="connsiteX4" fmla="*/ 1324610 w 1522893"/>
                      <a:gd name="connsiteY4" fmla="*/ 337820 h 947420"/>
                      <a:gd name="connsiteX5" fmla="*/ 1503680 w 1522893"/>
                      <a:gd name="connsiteY5" fmla="*/ 482600 h 947420"/>
                      <a:gd name="connsiteX6" fmla="*/ 1511300 w 1522893"/>
                      <a:gd name="connsiteY6" fmla="*/ 590550 h 947420"/>
                      <a:gd name="connsiteX7" fmla="*/ 1445260 w 1522893"/>
                      <a:gd name="connsiteY7" fmla="*/ 662940 h 947420"/>
                      <a:gd name="connsiteX8" fmla="*/ 1224280 w 1522893"/>
                      <a:gd name="connsiteY8" fmla="*/ 792480 h 947420"/>
                      <a:gd name="connsiteX9" fmla="*/ 762000 w 1522893"/>
                      <a:gd name="connsiteY9" fmla="*/ 872490 h 947420"/>
                      <a:gd name="connsiteX10" fmla="*/ 408940 w 1522893"/>
                      <a:gd name="connsiteY10" fmla="*/ 868680 h 947420"/>
                      <a:gd name="connsiteX11" fmla="*/ 204470 w 1522893"/>
                      <a:gd name="connsiteY11" fmla="*/ 833120 h 947420"/>
                      <a:gd name="connsiteX12" fmla="*/ 69850 w 1522893"/>
                      <a:gd name="connsiteY12" fmla="*/ 853440 h 947420"/>
                      <a:gd name="connsiteX13" fmla="*/ 0 w 1522893"/>
                      <a:gd name="connsiteY13" fmla="*/ 947420 h 947420"/>
                      <a:gd name="connsiteX0" fmla="*/ 97790 w 1533420"/>
                      <a:gd name="connsiteY0" fmla="*/ 0 h 947420"/>
                      <a:gd name="connsiteX1" fmla="*/ 217170 w 1533420"/>
                      <a:gd name="connsiteY1" fmla="*/ 118110 h 947420"/>
                      <a:gd name="connsiteX2" fmla="*/ 548640 w 1533420"/>
                      <a:gd name="connsiteY2" fmla="*/ 92710 h 947420"/>
                      <a:gd name="connsiteX3" fmla="*/ 982980 w 1533420"/>
                      <a:gd name="connsiteY3" fmla="*/ 181610 h 947420"/>
                      <a:gd name="connsiteX4" fmla="*/ 1324610 w 1533420"/>
                      <a:gd name="connsiteY4" fmla="*/ 337820 h 947420"/>
                      <a:gd name="connsiteX5" fmla="*/ 1503680 w 1533420"/>
                      <a:gd name="connsiteY5" fmla="*/ 482600 h 947420"/>
                      <a:gd name="connsiteX6" fmla="*/ 1527810 w 1533420"/>
                      <a:gd name="connsiteY6" fmla="*/ 593090 h 947420"/>
                      <a:gd name="connsiteX7" fmla="*/ 1445260 w 1533420"/>
                      <a:gd name="connsiteY7" fmla="*/ 662940 h 947420"/>
                      <a:gd name="connsiteX8" fmla="*/ 1224280 w 1533420"/>
                      <a:gd name="connsiteY8" fmla="*/ 792480 h 947420"/>
                      <a:gd name="connsiteX9" fmla="*/ 762000 w 1533420"/>
                      <a:gd name="connsiteY9" fmla="*/ 872490 h 947420"/>
                      <a:gd name="connsiteX10" fmla="*/ 408940 w 1533420"/>
                      <a:gd name="connsiteY10" fmla="*/ 868680 h 947420"/>
                      <a:gd name="connsiteX11" fmla="*/ 204470 w 1533420"/>
                      <a:gd name="connsiteY11" fmla="*/ 833120 h 947420"/>
                      <a:gd name="connsiteX12" fmla="*/ 69850 w 1533420"/>
                      <a:gd name="connsiteY12" fmla="*/ 853440 h 947420"/>
                      <a:gd name="connsiteX13" fmla="*/ 0 w 1533420"/>
                      <a:gd name="connsiteY13" fmla="*/ 947420 h 947420"/>
                      <a:gd name="connsiteX0" fmla="*/ 97790 w 1533608"/>
                      <a:gd name="connsiteY0" fmla="*/ 0 h 947420"/>
                      <a:gd name="connsiteX1" fmla="*/ 217170 w 1533608"/>
                      <a:gd name="connsiteY1" fmla="*/ 118110 h 947420"/>
                      <a:gd name="connsiteX2" fmla="*/ 548640 w 1533608"/>
                      <a:gd name="connsiteY2" fmla="*/ 92710 h 947420"/>
                      <a:gd name="connsiteX3" fmla="*/ 982980 w 1533608"/>
                      <a:gd name="connsiteY3" fmla="*/ 181610 h 947420"/>
                      <a:gd name="connsiteX4" fmla="*/ 1324610 w 1533608"/>
                      <a:gd name="connsiteY4" fmla="*/ 337820 h 947420"/>
                      <a:gd name="connsiteX5" fmla="*/ 1503680 w 1533608"/>
                      <a:gd name="connsiteY5" fmla="*/ 482600 h 947420"/>
                      <a:gd name="connsiteX6" fmla="*/ 1527810 w 1533608"/>
                      <a:gd name="connsiteY6" fmla="*/ 593090 h 947420"/>
                      <a:gd name="connsiteX7" fmla="*/ 1442720 w 1533608"/>
                      <a:gd name="connsiteY7" fmla="*/ 675640 h 947420"/>
                      <a:gd name="connsiteX8" fmla="*/ 1224280 w 1533608"/>
                      <a:gd name="connsiteY8" fmla="*/ 792480 h 947420"/>
                      <a:gd name="connsiteX9" fmla="*/ 762000 w 1533608"/>
                      <a:gd name="connsiteY9" fmla="*/ 872490 h 947420"/>
                      <a:gd name="connsiteX10" fmla="*/ 408940 w 1533608"/>
                      <a:gd name="connsiteY10" fmla="*/ 868680 h 947420"/>
                      <a:gd name="connsiteX11" fmla="*/ 204470 w 1533608"/>
                      <a:gd name="connsiteY11" fmla="*/ 833120 h 947420"/>
                      <a:gd name="connsiteX12" fmla="*/ 69850 w 1533608"/>
                      <a:gd name="connsiteY12" fmla="*/ 853440 h 947420"/>
                      <a:gd name="connsiteX13" fmla="*/ 0 w 1533608"/>
                      <a:gd name="connsiteY13" fmla="*/ 947420 h 947420"/>
                      <a:gd name="connsiteX0" fmla="*/ 97790 w 1533608"/>
                      <a:gd name="connsiteY0" fmla="*/ 0 h 947420"/>
                      <a:gd name="connsiteX1" fmla="*/ 217170 w 1533608"/>
                      <a:gd name="connsiteY1" fmla="*/ 118110 h 947420"/>
                      <a:gd name="connsiteX2" fmla="*/ 548640 w 1533608"/>
                      <a:gd name="connsiteY2" fmla="*/ 92710 h 947420"/>
                      <a:gd name="connsiteX3" fmla="*/ 982980 w 1533608"/>
                      <a:gd name="connsiteY3" fmla="*/ 181610 h 947420"/>
                      <a:gd name="connsiteX4" fmla="*/ 1324610 w 1533608"/>
                      <a:gd name="connsiteY4" fmla="*/ 337820 h 947420"/>
                      <a:gd name="connsiteX5" fmla="*/ 1503680 w 1533608"/>
                      <a:gd name="connsiteY5" fmla="*/ 482600 h 947420"/>
                      <a:gd name="connsiteX6" fmla="*/ 1527810 w 1533608"/>
                      <a:gd name="connsiteY6" fmla="*/ 593090 h 947420"/>
                      <a:gd name="connsiteX7" fmla="*/ 1442720 w 1533608"/>
                      <a:gd name="connsiteY7" fmla="*/ 697230 h 947420"/>
                      <a:gd name="connsiteX8" fmla="*/ 1224280 w 1533608"/>
                      <a:gd name="connsiteY8" fmla="*/ 792480 h 947420"/>
                      <a:gd name="connsiteX9" fmla="*/ 762000 w 1533608"/>
                      <a:gd name="connsiteY9" fmla="*/ 872490 h 947420"/>
                      <a:gd name="connsiteX10" fmla="*/ 408940 w 1533608"/>
                      <a:gd name="connsiteY10" fmla="*/ 868680 h 947420"/>
                      <a:gd name="connsiteX11" fmla="*/ 204470 w 1533608"/>
                      <a:gd name="connsiteY11" fmla="*/ 833120 h 947420"/>
                      <a:gd name="connsiteX12" fmla="*/ 69850 w 1533608"/>
                      <a:gd name="connsiteY12" fmla="*/ 853440 h 947420"/>
                      <a:gd name="connsiteX13" fmla="*/ 0 w 1533608"/>
                      <a:gd name="connsiteY13" fmla="*/ 947420 h 947420"/>
                      <a:gd name="connsiteX0" fmla="*/ 97790 w 1533420"/>
                      <a:gd name="connsiteY0" fmla="*/ 0 h 947420"/>
                      <a:gd name="connsiteX1" fmla="*/ 217170 w 1533420"/>
                      <a:gd name="connsiteY1" fmla="*/ 118110 h 947420"/>
                      <a:gd name="connsiteX2" fmla="*/ 548640 w 1533420"/>
                      <a:gd name="connsiteY2" fmla="*/ 92710 h 947420"/>
                      <a:gd name="connsiteX3" fmla="*/ 982980 w 1533420"/>
                      <a:gd name="connsiteY3" fmla="*/ 181610 h 947420"/>
                      <a:gd name="connsiteX4" fmla="*/ 1324610 w 1533420"/>
                      <a:gd name="connsiteY4" fmla="*/ 337820 h 947420"/>
                      <a:gd name="connsiteX5" fmla="*/ 1503680 w 1533420"/>
                      <a:gd name="connsiteY5" fmla="*/ 482600 h 947420"/>
                      <a:gd name="connsiteX6" fmla="*/ 1527810 w 1533420"/>
                      <a:gd name="connsiteY6" fmla="*/ 593090 h 947420"/>
                      <a:gd name="connsiteX7" fmla="*/ 1445260 w 1533420"/>
                      <a:gd name="connsiteY7" fmla="*/ 673100 h 947420"/>
                      <a:gd name="connsiteX8" fmla="*/ 1224280 w 1533420"/>
                      <a:gd name="connsiteY8" fmla="*/ 792480 h 947420"/>
                      <a:gd name="connsiteX9" fmla="*/ 762000 w 1533420"/>
                      <a:gd name="connsiteY9" fmla="*/ 872490 h 947420"/>
                      <a:gd name="connsiteX10" fmla="*/ 408940 w 1533420"/>
                      <a:gd name="connsiteY10" fmla="*/ 868680 h 947420"/>
                      <a:gd name="connsiteX11" fmla="*/ 204470 w 1533420"/>
                      <a:gd name="connsiteY11" fmla="*/ 833120 h 947420"/>
                      <a:gd name="connsiteX12" fmla="*/ 69850 w 1533420"/>
                      <a:gd name="connsiteY12" fmla="*/ 853440 h 947420"/>
                      <a:gd name="connsiteX13" fmla="*/ 0 w 1533420"/>
                      <a:gd name="connsiteY13" fmla="*/ 947420 h 947420"/>
                      <a:gd name="connsiteX0" fmla="*/ 97790 w 1532857"/>
                      <a:gd name="connsiteY0" fmla="*/ 0 h 947420"/>
                      <a:gd name="connsiteX1" fmla="*/ 217170 w 1532857"/>
                      <a:gd name="connsiteY1" fmla="*/ 118110 h 947420"/>
                      <a:gd name="connsiteX2" fmla="*/ 548640 w 1532857"/>
                      <a:gd name="connsiteY2" fmla="*/ 92710 h 947420"/>
                      <a:gd name="connsiteX3" fmla="*/ 982980 w 1532857"/>
                      <a:gd name="connsiteY3" fmla="*/ 181610 h 947420"/>
                      <a:gd name="connsiteX4" fmla="*/ 1324610 w 1532857"/>
                      <a:gd name="connsiteY4" fmla="*/ 337820 h 947420"/>
                      <a:gd name="connsiteX5" fmla="*/ 1503680 w 1532857"/>
                      <a:gd name="connsiteY5" fmla="*/ 482600 h 947420"/>
                      <a:gd name="connsiteX6" fmla="*/ 1527810 w 1532857"/>
                      <a:gd name="connsiteY6" fmla="*/ 593090 h 947420"/>
                      <a:gd name="connsiteX7" fmla="*/ 1452880 w 1532857"/>
                      <a:gd name="connsiteY7" fmla="*/ 686435 h 947420"/>
                      <a:gd name="connsiteX8" fmla="*/ 1224280 w 1532857"/>
                      <a:gd name="connsiteY8" fmla="*/ 792480 h 947420"/>
                      <a:gd name="connsiteX9" fmla="*/ 762000 w 1532857"/>
                      <a:gd name="connsiteY9" fmla="*/ 872490 h 947420"/>
                      <a:gd name="connsiteX10" fmla="*/ 408940 w 1532857"/>
                      <a:gd name="connsiteY10" fmla="*/ 868680 h 947420"/>
                      <a:gd name="connsiteX11" fmla="*/ 204470 w 1532857"/>
                      <a:gd name="connsiteY11" fmla="*/ 833120 h 947420"/>
                      <a:gd name="connsiteX12" fmla="*/ 69850 w 1532857"/>
                      <a:gd name="connsiteY12" fmla="*/ 853440 h 947420"/>
                      <a:gd name="connsiteX13" fmla="*/ 0 w 1532857"/>
                      <a:gd name="connsiteY13" fmla="*/ 947420 h 947420"/>
                      <a:gd name="connsiteX0" fmla="*/ 97790 w 1532857"/>
                      <a:gd name="connsiteY0" fmla="*/ 0 h 947420"/>
                      <a:gd name="connsiteX1" fmla="*/ 217170 w 1532857"/>
                      <a:gd name="connsiteY1" fmla="*/ 118110 h 947420"/>
                      <a:gd name="connsiteX2" fmla="*/ 548640 w 1532857"/>
                      <a:gd name="connsiteY2" fmla="*/ 92710 h 947420"/>
                      <a:gd name="connsiteX3" fmla="*/ 982980 w 1532857"/>
                      <a:gd name="connsiteY3" fmla="*/ 181610 h 947420"/>
                      <a:gd name="connsiteX4" fmla="*/ 1324610 w 1532857"/>
                      <a:gd name="connsiteY4" fmla="*/ 337820 h 947420"/>
                      <a:gd name="connsiteX5" fmla="*/ 1503680 w 1532857"/>
                      <a:gd name="connsiteY5" fmla="*/ 482600 h 947420"/>
                      <a:gd name="connsiteX6" fmla="*/ 1527810 w 1532857"/>
                      <a:gd name="connsiteY6" fmla="*/ 593090 h 947420"/>
                      <a:gd name="connsiteX7" fmla="*/ 1452880 w 1532857"/>
                      <a:gd name="connsiteY7" fmla="*/ 686435 h 947420"/>
                      <a:gd name="connsiteX8" fmla="*/ 1224280 w 1532857"/>
                      <a:gd name="connsiteY8" fmla="*/ 792480 h 947420"/>
                      <a:gd name="connsiteX9" fmla="*/ 762000 w 1532857"/>
                      <a:gd name="connsiteY9" fmla="*/ 872490 h 947420"/>
                      <a:gd name="connsiteX10" fmla="*/ 408940 w 1532857"/>
                      <a:gd name="connsiteY10" fmla="*/ 868680 h 947420"/>
                      <a:gd name="connsiteX11" fmla="*/ 204470 w 1532857"/>
                      <a:gd name="connsiteY11" fmla="*/ 833120 h 947420"/>
                      <a:gd name="connsiteX12" fmla="*/ 69850 w 1532857"/>
                      <a:gd name="connsiteY12" fmla="*/ 853440 h 947420"/>
                      <a:gd name="connsiteX13" fmla="*/ 0 w 1532857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48640 w 1533209"/>
                      <a:gd name="connsiteY2" fmla="*/ 927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24280 w 1533209"/>
                      <a:gd name="connsiteY8" fmla="*/ 792480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48640 w 1533209"/>
                      <a:gd name="connsiteY2" fmla="*/ 927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52450 w 1533209"/>
                      <a:gd name="connsiteY2" fmla="*/ 130810 h 947420"/>
                      <a:gd name="connsiteX3" fmla="*/ 982980 w 1533209"/>
                      <a:gd name="connsiteY3" fmla="*/ 1816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209"/>
                      <a:gd name="connsiteY0" fmla="*/ 0 h 947420"/>
                      <a:gd name="connsiteX1" fmla="*/ 217170 w 1533209"/>
                      <a:gd name="connsiteY1" fmla="*/ 118110 h 947420"/>
                      <a:gd name="connsiteX2" fmla="*/ 552450 w 1533209"/>
                      <a:gd name="connsiteY2" fmla="*/ 130810 h 947420"/>
                      <a:gd name="connsiteX3" fmla="*/ 974090 w 1533209"/>
                      <a:gd name="connsiteY3" fmla="*/ 219710 h 947420"/>
                      <a:gd name="connsiteX4" fmla="*/ 1324610 w 1533209"/>
                      <a:gd name="connsiteY4" fmla="*/ 337820 h 947420"/>
                      <a:gd name="connsiteX5" fmla="*/ 1503680 w 1533209"/>
                      <a:gd name="connsiteY5" fmla="*/ 482600 h 947420"/>
                      <a:gd name="connsiteX6" fmla="*/ 1527810 w 1533209"/>
                      <a:gd name="connsiteY6" fmla="*/ 593090 h 947420"/>
                      <a:gd name="connsiteX7" fmla="*/ 1448117 w 1533209"/>
                      <a:gd name="connsiteY7" fmla="*/ 685483 h 947420"/>
                      <a:gd name="connsiteX8" fmla="*/ 1211898 w 1533209"/>
                      <a:gd name="connsiteY8" fmla="*/ 785813 h 947420"/>
                      <a:gd name="connsiteX9" fmla="*/ 762000 w 1533209"/>
                      <a:gd name="connsiteY9" fmla="*/ 872490 h 947420"/>
                      <a:gd name="connsiteX10" fmla="*/ 408940 w 1533209"/>
                      <a:gd name="connsiteY10" fmla="*/ 868680 h 947420"/>
                      <a:gd name="connsiteX11" fmla="*/ 204470 w 1533209"/>
                      <a:gd name="connsiteY11" fmla="*/ 833120 h 947420"/>
                      <a:gd name="connsiteX12" fmla="*/ 69850 w 1533209"/>
                      <a:gd name="connsiteY12" fmla="*/ 853440 h 947420"/>
                      <a:gd name="connsiteX13" fmla="*/ 0 w 1533209"/>
                      <a:gd name="connsiteY13" fmla="*/ 947420 h 947420"/>
                      <a:gd name="connsiteX0" fmla="*/ 97790 w 1533789"/>
                      <a:gd name="connsiteY0" fmla="*/ 0 h 947420"/>
                      <a:gd name="connsiteX1" fmla="*/ 217170 w 1533789"/>
                      <a:gd name="connsiteY1" fmla="*/ 118110 h 947420"/>
                      <a:gd name="connsiteX2" fmla="*/ 552450 w 1533789"/>
                      <a:gd name="connsiteY2" fmla="*/ 130810 h 947420"/>
                      <a:gd name="connsiteX3" fmla="*/ 974090 w 1533789"/>
                      <a:gd name="connsiteY3" fmla="*/ 219710 h 947420"/>
                      <a:gd name="connsiteX4" fmla="*/ 1310640 w 1533789"/>
                      <a:gd name="connsiteY4" fmla="*/ 365760 h 947420"/>
                      <a:gd name="connsiteX5" fmla="*/ 1503680 w 1533789"/>
                      <a:gd name="connsiteY5" fmla="*/ 482600 h 947420"/>
                      <a:gd name="connsiteX6" fmla="*/ 1527810 w 1533789"/>
                      <a:gd name="connsiteY6" fmla="*/ 593090 h 947420"/>
                      <a:gd name="connsiteX7" fmla="*/ 1448117 w 1533789"/>
                      <a:gd name="connsiteY7" fmla="*/ 685483 h 947420"/>
                      <a:gd name="connsiteX8" fmla="*/ 1211898 w 1533789"/>
                      <a:gd name="connsiteY8" fmla="*/ 785813 h 947420"/>
                      <a:gd name="connsiteX9" fmla="*/ 762000 w 1533789"/>
                      <a:gd name="connsiteY9" fmla="*/ 872490 h 947420"/>
                      <a:gd name="connsiteX10" fmla="*/ 408940 w 1533789"/>
                      <a:gd name="connsiteY10" fmla="*/ 868680 h 947420"/>
                      <a:gd name="connsiteX11" fmla="*/ 204470 w 1533789"/>
                      <a:gd name="connsiteY11" fmla="*/ 833120 h 947420"/>
                      <a:gd name="connsiteX12" fmla="*/ 69850 w 1533789"/>
                      <a:gd name="connsiteY12" fmla="*/ 853440 h 947420"/>
                      <a:gd name="connsiteX13" fmla="*/ 0 w 1533789"/>
                      <a:gd name="connsiteY13" fmla="*/ 947420 h 947420"/>
                      <a:gd name="connsiteX0" fmla="*/ 97790 w 1527850"/>
                      <a:gd name="connsiteY0" fmla="*/ 0 h 947420"/>
                      <a:gd name="connsiteX1" fmla="*/ 217170 w 1527850"/>
                      <a:gd name="connsiteY1" fmla="*/ 118110 h 947420"/>
                      <a:gd name="connsiteX2" fmla="*/ 552450 w 1527850"/>
                      <a:gd name="connsiteY2" fmla="*/ 130810 h 947420"/>
                      <a:gd name="connsiteX3" fmla="*/ 974090 w 1527850"/>
                      <a:gd name="connsiteY3" fmla="*/ 219710 h 947420"/>
                      <a:gd name="connsiteX4" fmla="*/ 1310640 w 1527850"/>
                      <a:gd name="connsiteY4" fmla="*/ 365760 h 947420"/>
                      <a:gd name="connsiteX5" fmla="*/ 1456690 w 1527850"/>
                      <a:gd name="connsiteY5" fmla="*/ 482600 h 947420"/>
                      <a:gd name="connsiteX6" fmla="*/ 1527810 w 1527850"/>
                      <a:gd name="connsiteY6" fmla="*/ 593090 h 947420"/>
                      <a:gd name="connsiteX7" fmla="*/ 1448117 w 1527850"/>
                      <a:gd name="connsiteY7" fmla="*/ 685483 h 947420"/>
                      <a:gd name="connsiteX8" fmla="*/ 1211898 w 1527850"/>
                      <a:gd name="connsiteY8" fmla="*/ 785813 h 947420"/>
                      <a:gd name="connsiteX9" fmla="*/ 762000 w 1527850"/>
                      <a:gd name="connsiteY9" fmla="*/ 872490 h 947420"/>
                      <a:gd name="connsiteX10" fmla="*/ 408940 w 1527850"/>
                      <a:gd name="connsiteY10" fmla="*/ 868680 h 947420"/>
                      <a:gd name="connsiteX11" fmla="*/ 204470 w 1527850"/>
                      <a:gd name="connsiteY11" fmla="*/ 833120 h 947420"/>
                      <a:gd name="connsiteX12" fmla="*/ 69850 w 1527850"/>
                      <a:gd name="connsiteY12" fmla="*/ 853440 h 947420"/>
                      <a:gd name="connsiteX13" fmla="*/ 0 w 1527850"/>
                      <a:gd name="connsiteY13" fmla="*/ 947420 h 947420"/>
                      <a:gd name="connsiteX0" fmla="*/ 97790 w 1481678"/>
                      <a:gd name="connsiteY0" fmla="*/ 0 h 947420"/>
                      <a:gd name="connsiteX1" fmla="*/ 217170 w 1481678"/>
                      <a:gd name="connsiteY1" fmla="*/ 118110 h 947420"/>
                      <a:gd name="connsiteX2" fmla="*/ 552450 w 1481678"/>
                      <a:gd name="connsiteY2" fmla="*/ 130810 h 947420"/>
                      <a:gd name="connsiteX3" fmla="*/ 974090 w 1481678"/>
                      <a:gd name="connsiteY3" fmla="*/ 219710 h 947420"/>
                      <a:gd name="connsiteX4" fmla="*/ 1310640 w 1481678"/>
                      <a:gd name="connsiteY4" fmla="*/ 365760 h 947420"/>
                      <a:gd name="connsiteX5" fmla="*/ 1456690 w 1481678"/>
                      <a:gd name="connsiteY5" fmla="*/ 482600 h 947420"/>
                      <a:gd name="connsiteX6" fmla="*/ 1480820 w 1481678"/>
                      <a:gd name="connsiteY6" fmla="*/ 584200 h 947420"/>
                      <a:gd name="connsiteX7" fmla="*/ 1448117 w 1481678"/>
                      <a:gd name="connsiteY7" fmla="*/ 685483 h 947420"/>
                      <a:gd name="connsiteX8" fmla="*/ 1211898 w 1481678"/>
                      <a:gd name="connsiteY8" fmla="*/ 785813 h 947420"/>
                      <a:gd name="connsiteX9" fmla="*/ 762000 w 1481678"/>
                      <a:gd name="connsiteY9" fmla="*/ 872490 h 947420"/>
                      <a:gd name="connsiteX10" fmla="*/ 408940 w 1481678"/>
                      <a:gd name="connsiteY10" fmla="*/ 868680 h 947420"/>
                      <a:gd name="connsiteX11" fmla="*/ 204470 w 1481678"/>
                      <a:gd name="connsiteY11" fmla="*/ 833120 h 947420"/>
                      <a:gd name="connsiteX12" fmla="*/ 69850 w 1481678"/>
                      <a:gd name="connsiteY12" fmla="*/ 853440 h 947420"/>
                      <a:gd name="connsiteX13" fmla="*/ 0 w 1481678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211898 w 1485052"/>
                      <a:gd name="connsiteY8" fmla="*/ 785813 h 947420"/>
                      <a:gd name="connsiteX9" fmla="*/ 762000 w 1485052"/>
                      <a:gd name="connsiteY9" fmla="*/ 87249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2000 w 1485052"/>
                      <a:gd name="connsiteY9" fmla="*/ 87249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9620 w 1485052"/>
                      <a:gd name="connsiteY9" fmla="*/ 795020 h 947420"/>
                      <a:gd name="connsiteX10" fmla="*/ 408940 w 1485052"/>
                      <a:gd name="connsiteY10" fmla="*/ 86868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69620 w 1485052"/>
                      <a:gd name="connsiteY9" fmla="*/ 795020 h 947420"/>
                      <a:gd name="connsiteX10" fmla="*/ 414020 w 1485052"/>
                      <a:gd name="connsiteY10" fmla="*/ 78867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204470 w 1485052"/>
                      <a:gd name="connsiteY11" fmla="*/ 83312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182880 w 1485052"/>
                      <a:gd name="connsiteY11" fmla="*/ 798830 h 947420"/>
                      <a:gd name="connsiteX12" fmla="*/ 69850 w 1485052"/>
                      <a:gd name="connsiteY12" fmla="*/ 853440 h 947420"/>
                      <a:gd name="connsiteX13" fmla="*/ 0 w 1485052"/>
                      <a:gd name="connsiteY13" fmla="*/ 947420 h 947420"/>
                      <a:gd name="connsiteX0" fmla="*/ 97790 w 1485052"/>
                      <a:gd name="connsiteY0" fmla="*/ 0 h 947420"/>
                      <a:gd name="connsiteX1" fmla="*/ 217170 w 1485052"/>
                      <a:gd name="connsiteY1" fmla="*/ 118110 h 947420"/>
                      <a:gd name="connsiteX2" fmla="*/ 552450 w 1485052"/>
                      <a:gd name="connsiteY2" fmla="*/ 130810 h 947420"/>
                      <a:gd name="connsiteX3" fmla="*/ 974090 w 1485052"/>
                      <a:gd name="connsiteY3" fmla="*/ 219710 h 947420"/>
                      <a:gd name="connsiteX4" fmla="*/ 1310640 w 1485052"/>
                      <a:gd name="connsiteY4" fmla="*/ 365760 h 947420"/>
                      <a:gd name="connsiteX5" fmla="*/ 1456690 w 1485052"/>
                      <a:gd name="connsiteY5" fmla="*/ 482600 h 947420"/>
                      <a:gd name="connsiteX6" fmla="*/ 1480820 w 1485052"/>
                      <a:gd name="connsiteY6" fmla="*/ 584200 h 947420"/>
                      <a:gd name="connsiteX7" fmla="*/ 1401127 w 1485052"/>
                      <a:gd name="connsiteY7" fmla="*/ 661353 h 947420"/>
                      <a:gd name="connsiteX8" fmla="*/ 1177608 w 1485052"/>
                      <a:gd name="connsiteY8" fmla="*/ 732473 h 947420"/>
                      <a:gd name="connsiteX9" fmla="*/ 777240 w 1485052"/>
                      <a:gd name="connsiteY9" fmla="*/ 775970 h 947420"/>
                      <a:gd name="connsiteX10" fmla="*/ 414020 w 1485052"/>
                      <a:gd name="connsiteY10" fmla="*/ 788670 h 947420"/>
                      <a:gd name="connsiteX11" fmla="*/ 182880 w 1485052"/>
                      <a:gd name="connsiteY11" fmla="*/ 798830 h 947420"/>
                      <a:gd name="connsiteX12" fmla="*/ 69850 w 1485052"/>
                      <a:gd name="connsiteY12" fmla="*/ 835660 h 947420"/>
                      <a:gd name="connsiteX13" fmla="*/ 0 w 1485052"/>
                      <a:gd name="connsiteY13" fmla="*/ 947420 h 947420"/>
                      <a:gd name="connsiteX0" fmla="*/ 123190 w 1510452"/>
                      <a:gd name="connsiteY0" fmla="*/ 0 h 923290"/>
                      <a:gd name="connsiteX1" fmla="*/ 242570 w 1510452"/>
                      <a:gd name="connsiteY1" fmla="*/ 118110 h 923290"/>
                      <a:gd name="connsiteX2" fmla="*/ 577850 w 1510452"/>
                      <a:gd name="connsiteY2" fmla="*/ 130810 h 923290"/>
                      <a:gd name="connsiteX3" fmla="*/ 999490 w 1510452"/>
                      <a:gd name="connsiteY3" fmla="*/ 219710 h 923290"/>
                      <a:gd name="connsiteX4" fmla="*/ 1336040 w 1510452"/>
                      <a:gd name="connsiteY4" fmla="*/ 365760 h 923290"/>
                      <a:gd name="connsiteX5" fmla="*/ 1482090 w 1510452"/>
                      <a:gd name="connsiteY5" fmla="*/ 482600 h 923290"/>
                      <a:gd name="connsiteX6" fmla="*/ 1506220 w 1510452"/>
                      <a:gd name="connsiteY6" fmla="*/ 584200 h 923290"/>
                      <a:gd name="connsiteX7" fmla="*/ 1426527 w 1510452"/>
                      <a:gd name="connsiteY7" fmla="*/ 661353 h 923290"/>
                      <a:gd name="connsiteX8" fmla="*/ 1203008 w 1510452"/>
                      <a:gd name="connsiteY8" fmla="*/ 732473 h 923290"/>
                      <a:gd name="connsiteX9" fmla="*/ 802640 w 1510452"/>
                      <a:gd name="connsiteY9" fmla="*/ 775970 h 923290"/>
                      <a:gd name="connsiteX10" fmla="*/ 439420 w 1510452"/>
                      <a:gd name="connsiteY10" fmla="*/ 788670 h 923290"/>
                      <a:gd name="connsiteX11" fmla="*/ 208280 w 1510452"/>
                      <a:gd name="connsiteY11" fmla="*/ 798830 h 923290"/>
                      <a:gd name="connsiteX12" fmla="*/ 95250 w 1510452"/>
                      <a:gd name="connsiteY12" fmla="*/ 835660 h 923290"/>
                      <a:gd name="connsiteX13" fmla="*/ 0 w 1510452"/>
                      <a:gd name="connsiteY13" fmla="*/ 923290 h 92329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577850 w 1510452"/>
                      <a:gd name="connsiteY2" fmla="*/ 114300 h 906780"/>
                      <a:gd name="connsiteX3" fmla="*/ 999490 w 1510452"/>
                      <a:gd name="connsiteY3" fmla="*/ 2032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999490 w 1510452"/>
                      <a:gd name="connsiteY3" fmla="*/ 2032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1023620 w 1510452"/>
                      <a:gd name="connsiteY3" fmla="*/ 19558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10452"/>
                      <a:gd name="connsiteY0" fmla="*/ 0 h 906780"/>
                      <a:gd name="connsiteX1" fmla="*/ 242570 w 1510452"/>
                      <a:gd name="connsiteY1" fmla="*/ 101600 h 906780"/>
                      <a:gd name="connsiteX2" fmla="*/ 646430 w 1510452"/>
                      <a:gd name="connsiteY2" fmla="*/ 135890 h 906780"/>
                      <a:gd name="connsiteX3" fmla="*/ 1012190 w 1510452"/>
                      <a:gd name="connsiteY3" fmla="*/ 215900 h 906780"/>
                      <a:gd name="connsiteX4" fmla="*/ 1336040 w 1510452"/>
                      <a:gd name="connsiteY4" fmla="*/ 349250 h 906780"/>
                      <a:gd name="connsiteX5" fmla="*/ 1482090 w 1510452"/>
                      <a:gd name="connsiteY5" fmla="*/ 466090 h 906780"/>
                      <a:gd name="connsiteX6" fmla="*/ 1506220 w 1510452"/>
                      <a:gd name="connsiteY6" fmla="*/ 567690 h 906780"/>
                      <a:gd name="connsiteX7" fmla="*/ 1426527 w 1510452"/>
                      <a:gd name="connsiteY7" fmla="*/ 644843 h 906780"/>
                      <a:gd name="connsiteX8" fmla="*/ 1203008 w 1510452"/>
                      <a:gd name="connsiteY8" fmla="*/ 715963 h 906780"/>
                      <a:gd name="connsiteX9" fmla="*/ 802640 w 1510452"/>
                      <a:gd name="connsiteY9" fmla="*/ 759460 h 906780"/>
                      <a:gd name="connsiteX10" fmla="*/ 439420 w 1510452"/>
                      <a:gd name="connsiteY10" fmla="*/ 772160 h 906780"/>
                      <a:gd name="connsiteX11" fmla="*/ 208280 w 1510452"/>
                      <a:gd name="connsiteY11" fmla="*/ 782320 h 906780"/>
                      <a:gd name="connsiteX12" fmla="*/ 95250 w 1510452"/>
                      <a:gd name="connsiteY12" fmla="*/ 819150 h 906780"/>
                      <a:gd name="connsiteX13" fmla="*/ 0 w 1510452"/>
                      <a:gd name="connsiteY13" fmla="*/ 906780 h 906780"/>
                      <a:gd name="connsiteX0" fmla="*/ 88900 w 1507390"/>
                      <a:gd name="connsiteY0" fmla="*/ 0 h 906780"/>
                      <a:gd name="connsiteX1" fmla="*/ 242570 w 1507390"/>
                      <a:gd name="connsiteY1" fmla="*/ 101600 h 906780"/>
                      <a:gd name="connsiteX2" fmla="*/ 646430 w 1507390"/>
                      <a:gd name="connsiteY2" fmla="*/ 135890 h 906780"/>
                      <a:gd name="connsiteX3" fmla="*/ 1012190 w 1507390"/>
                      <a:gd name="connsiteY3" fmla="*/ 215900 h 906780"/>
                      <a:gd name="connsiteX4" fmla="*/ 1336040 w 1507390"/>
                      <a:gd name="connsiteY4" fmla="*/ 349250 h 906780"/>
                      <a:gd name="connsiteX5" fmla="*/ 1464310 w 1507390"/>
                      <a:gd name="connsiteY5" fmla="*/ 452120 h 906780"/>
                      <a:gd name="connsiteX6" fmla="*/ 1506220 w 1507390"/>
                      <a:gd name="connsiteY6" fmla="*/ 567690 h 906780"/>
                      <a:gd name="connsiteX7" fmla="*/ 1426527 w 1507390"/>
                      <a:gd name="connsiteY7" fmla="*/ 644843 h 906780"/>
                      <a:gd name="connsiteX8" fmla="*/ 1203008 w 1507390"/>
                      <a:gd name="connsiteY8" fmla="*/ 715963 h 906780"/>
                      <a:gd name="connsiteX9" fmla="*/ 802640 w 1507390"/>
                      <a:gd name="connsiteY9" fmla="*/ 759460 h 906780"/>
                      <a:gd name="connsiteX10" fmla="*/ 439420 w 1507390"/>
                      <a:gd name="connsiteY10" fmla="*/ 772160 h 906780"/>
                      <a:gd name="connsiteX11" fmla="*/ 208280 w 1507390"/>
                      <a:gd name="connsiteY11" fmla="*/ 782320 h 906780"/>
                      <a:gd name="connsiteX12" fmla="*/ 95250 w 1507390"/>
                      <a:gd name="connsiteY12" fmla="*/ 819150 h 906780"/>
                      <a:gd name="connsiteX13" fmla="*/ 0 w 1507390"/>
                      <a:gd name="connsiteY13" fmla="*/ 906780 h 906780"/>
                      <a:gd name="connsiteX0" fmla="*/ 88900 w 1494268"/>
                      <a:gd name="connsiteY0" fmla="*/ 0 h 906780"/>
                      <a:gd name="connsiteX1" fmla="*/ 242570 w 1494268"/>
                      <a:gd name="connsiteY1" fmla="*/ 101600 h 906780"/>
                      <a:gd name="connsiteX2" fmla="*/ 646430 w 1494268"/>
                      <a:gd name="connsiteY2" fmla="*/ 135890 h 906780"/>
                      <a:gd name="connsiteX3" fmla="*/ 1012190 w 1494268"/>
                      <a:gd name="connsiteY3" fmla="*/ 215900 h 906780"/>
                      <a:gd name="connsiteX4" fmla="*/ 1336040 w 1494268"/>
                      <a:gd name="connsiteY4" fmla="*/ 349250 h 906780"/>
                      <a:gd name="connsiteX5" fmla="*/ 1464310 w 1494268"/>
                      <a:gd name="connsiteY5" fmla="*/ 452120 h 906780"/>
                      <a:gd name="connsiteX6" fmla="*/ 1492250 w 1494268"/>
                      <a:gd name="connsiteY6" fmla="*/ 566420 h 906780"/>
                      <a:gd name="connsiteX7" fmla="*/ 1426527 w 1494268"/>
                      <a:gd name="connsiteY7" fmla="*/ 644843 h 906780"/>
                      <a:gd name="connsiteX8" fmla="*/ 1203008 w 1494268"/>
                      <a:gd name="connsiteY8" fmla="*/ 715963 h 906780"/>
                      <a:gd name="connsiteX9" fmla="*/ 802640 w 1494268"/>
                      <a:gd name="connsiteY9" fmla="*/ 759460 h 906780"/>
                      <a:gd name="connsiteX10" fmla="*/ 439420 w 1494268"/>
                      <a:gd name="connsiteY10" fmla="*/ 772160 h 906780"/>
                      <a:gd name="connsiteX11" fmla="*/ 208280 w 1494268"/>
                      <a:gd name="connsiteY11" fmla="*/ 782320 h 906780"/>
                      <a:gd name="connsiteX12" fmla="*/ 95250 w 1494268"/>
                      <a:gd name="connsiteY12" fmla="*/ 819150 h 906780"/>
                      <a:gd name="connsiteX13" fmla="*/ 0 w 1494268"/>
                      <a:gd name="connsiteY13" fmla="*/ 906780 h 906780"/>
                      <a:gd name="connsiteX0" fmla="*/ 88900 w 1485691"/>
                      <a:gd name="connsiteY0" fmla="*/ 0 h 906780"/>
                      <a:gd name="connsiteX1" fmla="*/ 242570 w 1485691"/>
                      <a:gd name="connsiteY1" fmla="*/ 101600 h 906780"/>
                      <a:gd name="connsiteX2" fmla="*/ 646430 w 1485691"/>
                      <a:gd name="connsiteY2" fmla="*/ 135890 h 906780"/>
                      <a:gd name="connsiteX3" fmla="*/ 1012190 w 1485691"/>
                      <a:gd name="connsiteY3" fmla="*/ 215900 h 906780"/>
                      <a:gd name="connsiteX4" fmla="*/ 1336040 w 1485691"/>
                      <a:gd name="connsiteY4" fmla="*/ 349250 h 906780"/>
                      <a:gd name="connsiteX5" fmla="*/ 1464310 w 1485691"/>
                      <a:gd name="connsiteY5" fmla="*/ 452120 h 906780"/>
                      <a:gd name="connsiteX6" fmla="*/ 1482090 w 1485691"/>
                      <a:gd name="connsiteY6" fmla="*/ 563880 h 906780"/>
                      <a:gd name="connsiteX7" fmla="*/ 1426527 w 1485691"/>
                      <a:gd name="connsiteY7" fmla="*/ 644843 h 906780"/>
                      <a:gd name="connsiteX8" fmla="*/ 1203008 w 1485691"/>
                      <a:gd name="connsiteY8" fmla="*/ 715963 h 906780"/>
                      <a:gd name="connsiteX9" fmla="*/ 802640 w 1485691"/>
                      <a:gd name="connsiteY9" fmla="*/ 759460 h 906780"/>
                      <a:gd name="connsiteX10" fmla="*/ 439420 w 1485691"/>
                      <a:gd name="connsiteY10" fmla="*/ 772160 h 906780"/>
                      <a:gd name="connsiteX11" fmla="*/ 208280 w 1485691"/>
                      <a:gd name="connsiteY11" fmla="*/ 782320 h 906780"/>
                      <a:gd name="connsiteX12" fmla="*/ 95250 w 1485691"/>
                      <a:gd name="connsiteY12" fmla="*/ 819150 h 906780"/>
                      <a:gd name="connsiteX13" fmla="*/ 0 w 1485691"/>
                      <a:gd name="connsiteY13" fmla="*/ 906780 h 906780"/>
                      <a:gd name="connsiteX0" fmla="*/ 88900 w 1487101"/>
                      <a:gd name="connsiteY0" fmla="*/ 0 h 906780"/>
                      <a:gd name="connsiteX1" fmla="*/ 242570 w 1487101"/>
                      <a:gd name="connsiteY1" fmla="*/ 101600 h 906780"/>
                      <a:gd name="connsiteX2" fmla="*/ 646430 w 1487101"/>
                      <a:gd name="connsiteY2" fmla="*/ 135890 h 906780"/>
                      <a:gd name="connsiteX3" fmla="*/ 1012190 w 1487101"/>
                      <a:gd name="connsiteY3" fmla="*/ 215900 h 906780"/>
                      <a:gd name="connsiteX4" fmla="*/ 1336040 w 1487101"/>
                      <a:gd name="connsiteY4" fmla="*/ 349250 h 906780"/>
                      <a:gd name="connsiteX5" fmla="*/ 1464310 w 1487101"/>
                      <a:gd name="connsiteY5" fmla="*/ 452120 h 906780"/>
                      <a:gd name="connsiteX6" fmla="*/ 1482090 w 1487101"/>
                      <a:gd name="connsiteY6" fmla="*/ 563880 h 906780"/>
                      <a:gd name="connsiteX7" fmla="*/ 1407477 w 1487101"/>
                      <a:gd name="connsiteY7" fmla="*/ 643573 h 906780"/>
                      <a:gd name="connsiteX8" fmla="*/ 1203008 w 1487101"/>
                      <a:gd name="connsiteY8" fmla="*/ 715963 h 906780"/>
                      <a:gd name="connsiteX9" fmla="*/ 802640 w 1487101"/>
                      <a:gd name="connsiteY9" fmla="*/ 759460 h 906780"/>
                      <a:gd name="connsiteX10" fmla="*/ 439420 w 1487101"/>
                      <a:gd name="connsiteY10" fmla="*/ 772160 h 906780"/>
                      <a:gd name="connsiteX11" fmla="*/ 208280 w 1487101"/>
                      <a:gd name="connsiteY11" fmla="*/ 782320 h 906780"/>
                      <a:gd name="connsiteX12" fmla="*/ 95250 w 1487101"/>
                      <a:gd name="connsiteY12" fmla="*/ 819150 h 906780"/>
                      <a:gd name="connsiteX13" fmla="*/ 0 w 1487101"/>
                      <a:gd name="connsiteY13" fmla="*/ 906780 h 906780"/>
                      <a:gd name="connsiteX0" fmla="*/ 88900 w 1487101"/>
                      <a:gd name="connsiteY0" fmla="*/ 0 h 906780"/>
                      <a:gd name="connsiteX1" fmla="*/ 242570 w 1487101"/>
                      <a:gd name="connsiteY1" fmla="*/ 101600 h 906780"/>
                      <a:gd name="connsiteX2" fmla="*/ 646430 w 1487101"/>
                      <a:gd name="connsiteY2" fmla="*/ 135890 h 906780"/>
                      <a:gd name="connsiteX3" fmla="*/ 1012190 w 1487101"/>
                      <a:gd name="connsiteY3" fmla="*/ 215900 h 906780"/>
                      <a:gd name="connsiteX4" fmla="*/ 1336040 w 1487101"/>
                      <a:gd name="connsiteY4" fmla="*/ 349250 h 906780"/>
                      <a:gd name="connsiteX5" fmla="*/ 1464310 w 1487101"/>
                      <a:gd name="connsiteY5" fmla="*/ 452120 h 906780"/>
                      <a:gd name="connsiteX6" fmla="*/ 1482090 w 1487101"/>
                      <a:gd name="connsiteY6" fmla="*/ 563880 h 906780"/>
                      <a:gd name="connsiteX7" fmla="*/ 1407477 w 1487101"/>
                      <a:gd name="connsiteY7" fmla="*/ 643573 h 906780"/>
                      <a:gd name="connsiteX8" fmla="*/ 1196658 w 1487101"/>
                      <a:gd name="connsiteY8" fmla="*/ 705803 h 906780"/>
                      <a:gd name="connsiteX9" fmla="*/ 802640 w 1487101"/>
                      <a:gd name="connsiteY9" fmla="*/ 759460 h 906780"/>
                      <a:gd name="connsiteX10" fmla="*/ 439420 w 1487101"/>
                      <a:gd name="connsiteY10" fmla="*/ 772160 h 906780"/>
                      <a:gd name="connsiteX11" fmla="*/ 208280 w 1487101"/>
                      <a:gd name="connsiteY11" fmla="*/ 782320 h 906780"/>
                      <a:gd name="connsiteX12" fmla="*/ 95250 w 1487101"/>
                      <a:gd name="connsiteY12" fmla="*/ 819150 h 906780"/>
                      <a:gd name="connsiteX13" fmla="*/ 0 w 1487101"/>
                      <a:gd name="connsiteY13" fmla="*/ 906780 h 90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87101" h="906780">
                        <a:moveTo>
                          <a:pt x="88900" y="0"/>
                        </a:moveTo>
                        <a:cubicBezTo>
                          <a:pt x="111019" y="51329"/>
                          <a:pt x="149648" y="78952"/>
                          <a:pt x="242570" y="101600"/>
                        </a:cubicBezTo>
                        <a:cubicBezTo>
                          <a:pt x="335492" y="124248"/>
                          <a:pt x="518160" y="116840"/>
                          <a:pt x="646430" y="135890"/>
                        </a:cubicBezTo>
                        <a:cubicBezTo>
                          <a:pt x="774700" y="154940"/>
                          <a:pt x="897255" y="180340"/>
                          <a:pt x="1012190" y="215900"/>
                        </a:cubicBezTo>
                        <a:cubicBezTo>
                          <a:pt x="1127125" y="251460"/>
                          <a:pt x="1260687" y="309880"/>
                          <a:pt x="1336040" y="349250"/>
                        </a:cubicBezTo>
                        <a:cubicBezTo>
                          <a:pt x="1411393" y="388620"/>
                          <a:pt x="1439968" y="416348"/>
                          <a:pt x="1464310" y="452120"/>
                        </a:cubicBezTo>
                        <a:cubicBezTo>
                          <a:pt x="1488652" y="487892"/>
                          <a:pt x="1491562" y="531971"/>
                          <a:pt x="1482090" y="563880"/>
                        </a:cubicBezTo>
                        <a:cubicBezTo>
                          <a:pt x="1472618" y="595789"/>
                          <a:pt x="1455049" y="619919"/>
                          <a:pt x="1407477" y="643573"/>
                        </a:cubicBezTo>
                        <a:cubicBezTo>
                          <a:pt x="1359905" y="667227"/>
                          <a:pt x="1297464" y="686489"/>
                          <a:pt x="1196658" y="705803"/>
                        </a:cubicBezTo>
                        <a:cubicBezTo>
                          <a:pt x="1095852" y="725118"/>
                          <a:pt x="928846" y="748401"/>
                          <a:pt x="802640" y="759460"/>
                        </a:cubicBezTo>
                        <a:cubicBezTo>
                          <a:pt x="676434" y="770520"/>
                          <a:pt x="538480" y="768350"/>
                          <a:pt x="439420" y="772160"/>
                        </a:cubicBezTo>
                        <a:cubicBezTo>
                          <a:pt x="340360" y="775970"/>
                          <a:pt x="265642" y="774488"/>
                          <a:pt x="208280" y="782320"/>
                        </a:cubicBezTo>
                        <a:cubicBezTo>
                          <a:pt x="150918" y="790152"/>
                          <a:pt x="129328" y="800100"/>
                          <a:pt x="95250" y="819150"/>
                        </a:cubicBezTo>
                        <a:cubicBezTo>
                          <a:pt x="61172" y="838200"/>
                          <a:pt x="17886" y="869315"/>
                          <a:pt x="0" y="906780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B4013A60-B22F-8D1D-E7B0-7AC0A80703E0}"/>
                      </a:ext>
                    </a:extLst>
                  </p:cNvPr>
                  <p:cNvSpPr/>
                  <p:nvPr/>
                </p:nvSpPr>
                <p:spPr>
                  <a:xfrm>
                    <a:off x="8520113" y="3283268"/>
                    <a:ext cx="314187" cy="216217"/>
                  </a:xfrm>
                  <a:custGeom>
                    <a:avLst/>
                    <a:gdLst>
                      <a:gd name="connsiteX0" fmla="*/ 19050 w 314187"/>
                      <a:gd name="connsiteY0" fmla="*/ 0 h 216217"/>
                      <a:gd name="connsiteX1" fmla="*/ 132397 w 314187"/>
                      <a:gd name="connsiteY1" fmla="*/ 56197 h 216217"/>
                      <a:gd name="connsiteX2" fmla="*/ 237172 w 314187"/>
                      <a:gd name="connsiteY2" fmla="*/ 89535 h 216217"/>
                      <a:gd name="connsiteX3" fmla="*/ 313372 w 314187"/>
                      <a:gd name="connsiteY3" fmla="*/ 116205 h 216217"/>
                      <a:gd name="connsiteX4" fmla="*/ 188595 w 314187"/>
                      <a:gd name="connsiteY4" fmla="*/ 134302 h 216217"/>
                      <a:gd name="connsiteX5" fmla="*/ 77152 w 314187"/>
                      <a:gd name="connsiteY5" fmla="*/ 174307 h 216217"/>
                      <a:gd name="connsiteX6" fmla="*/ 0 w 314187"/>
                      <a:gd name="connsiteY6" fmla="*/ 216217 h 216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4187" h="216217">
                        <a:moveTo>
                          <a:pt x="19050" y="0"/>
                        </a:moveTo>
                        <a:cubicBezTo>
                          <a:pt x="57546" y="20637"/>
                          <a:pt x="96043" y="41275"/>
                          <a:pt x="132397" y="56197"/>
                        </a:cubicBezTo>
                        <a:cubicBezTo>
                          <a:pt x="168751" y="71119"/>
                          <a:pt x="207010" y="79534"/>
                          <a:pt x="237172" y="89535"/>
                        </a:cubicBezTo>
                        <a:cubicBezTo>
                          <a:pt x="267334" y="99536"/>
                          <a:pt x="321468" y="108744"/>
                          <a:pt x="313372" y="116205"/>
                        </a:cubicBezTo>
                        <a:cubicBezTo>
                          <a:pt x="305276" y="123666"/>
                          <a:pt x="227965" y="124618"/>
                          <a:pt x="188595" y="134302"/>
                        </a:cubicBezTo>
                        <a:cubicBezTo>
                          <a:pt x="149225" y="143986"/>
                          <a:pt x="108584" y="160655"/>
                          <a:pt x="77152" y="174307"/>
                        </a:cubicBezTo>
                        <a:cubicBezTo>
                          <a:pt x="45720" y="187959"/>
                          <a:pt x="22860" y="202088"/>
                          <a:pt x="0" y="216217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1C8EC60C-AD44-1304-6667-F76FCD0FC35D}"/>
                      </a:ext>
                    </a:extLst>
                  </p:cNvPr>
                  <p:cNvSpPr/>
                  <p:nvPr/>
                </p:nvSpPr>
                <p:spPr>
                  <a:xfrm>
                    <a:off x="8512493" y="3347659"/>
                    <a:ext cx="154305" cy="37147"/>
                  </a:xfrm>
                  <a:custGeom>
                    <a:avLst/>
                    <a:gdLst>
                      <a:gd name="connsiteX0" fmla="*/ 0 w 154305"/>
                      <a:gd name="connsiteY0" fmla="*/ 0 h 37147"/>
                      <a:gd name="connsiteX1" fmla="*/ 71437 w 154305"/>
                      <a:gd name="connsiteY1" fmla="*/ 28575 h 37147"/>
                      <a:gd name="connsiteX2" fmla="*/ 154305 w 154305"/>
                      <a:gd name="connsiteY2" fmla="*/ 37147 h 371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4305" h="37147">
                        <a:moveTo>
                          <a:pt x="0" y="0"/>
                        </a:moveTo>
                        <a:cubicBezTo>
                          <a:pt x="22860" y="11192"/>
                          <a:pt x="45720" y="22384"/>
                          <a:pt x="71437" y="28575"/>
                        </a:cubicBezTo>
                        <a:cubicBezTo>
                          <a:pt x="97154" y="34766"/>
                          <a:pt x="125729" y="35956"/>
                          <a:pt x="154305" y="37147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4A0E216A-5936-501A-3179-C442553C4950}"/>
                      </a:ext>
                    </a:extLst>
                  </p:cNvPr>
                  <p:cNvSpPr/>
                  <p:nvPr/>
                </p:nvSpPr>
                <p:spPr>
                  <a:xfrm>
                    <a:off x="8522018" y="3407761"/>
                    <a:ext cx="115252" cy="16477"/>
                  </a:xfrm>
                  <a:custGeom>
                    <a:avLst/>
                    <a:gdLst>
                      <a:gd name="connsiteX0" fmla="*/ 0 w 115252"/>
                      <a:gd name="connsiteY0" fmla="*/ 16477 h 16477"/>
                      <a:gd name="connsiteX1" fmla="*/ 58102 w 115252"/>
                      <a:gd name="connsiteY1" fmla="*/ 2189 h 16477"/>
                      <a:gd name="connsiteX2" fmla="*/ 115252 w 115252"/>
                      <a:gd name="connsiteY2" fmla="*/ 284 h 16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252" h="16477">
                        <a:moveTo>
                          <a:pt x="0" y="16477"/>
                        </a:moveTo>
                        <a:cubicBezTo>
                          <a:pt x="19446" y="10682"/>
                          <a:pt x="38893" y="4888"/>
                          <a:pt x="58102" y="2189"/>
                        </a:cubicBezTo>
                        <a:cubicBezTo>
                          <a:pt x="77311" y="-510"/>
                          <a:pt x="96281" y="-113"/>
                          <a:pt x="115252" y="284"/>
                        </a:cubicBezTo>
                      </a:path>
                    </a:pathLst>
                  </a:custGeom>
                  <a:grpFill/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C6AF412D-D109-7CAE-E7DD-BD281318A4A9}"/>
                    </a:ext>
                  </a:extLst>
                </p:cNvPr>
                <p:cNvSpPr/>
                <p:nvPr/>
              </p:nvSpPr>
              <p:spPr>
                <a:xfrm>
                  <a:off x="2931161" y="2987430"/>
                  <a:ext cx="812800" cy="126609"/>
                </a:xfrm>
                <a:custGeom>
                  <a:avLst/>
                  <a:gdLst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879848 w 2514848"/>
                    <a:gd name="connsiteY2" fmla="*/ 14728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218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723128 w 2723128"/>
                    <a:gd name="connsiteY0" fmla="*/ 142203 h 142203"/>
                    <a:gd name="connsiteX1" fmla="*/ 2006848 w 2723128"/>
                    <a:gd name="connsiteY1" fmla="*/ 1218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2108448 w 2723128"/>
                    <a:gd name="connsiteY1" fmla="*/ 964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1310888 w 2723128"/>
                    <a:gd name="connsiteY1" fmla="*/ 101563 h 142203"/>
                    <a:gd name="connsiteX2" fmla="*/ 310128 w 2723128"/>
                    <a:gd name="connsiteY2" fmla="*/ 5043 h 142203"/>
                    <a:gd name="connsiteX3" fmla="*/ 248 w 2723128"/>
                    <a:gd name="connsiteY3" fmla="*/ 45683 h 142203"/>
                    <a:gd name="connsiteX0" fmla="*/ 1310888 w 1310888"/>
                    <a:gd name="connsiteY0" fmla="*/ 101563 h 101563"/>
                    <a:gd name="connsiteX1" fmla="*/ 310128 w 1310888"/>
                    <a:gd name="connsiteY1" fmla="*/ 5043 h 101563"/>
                    <a:gd name="connsiteX2" fmla="*/ 248 w 1310888"/>
                    <a:gd name="connsiteY2" fmla="*/ 45683 h 101563"/>
                    <a:gd name="connsiteX0" fmla="*/ 833368 w 833368"/>
                    <a:gd name="connsiteY0" fmla="*/ 45683 h 45683"/>
                    <a:gd name="connsiteX1" fmla="*/ 310128 w 833368"/>
                    <a:gd name="connsiteY1" fmla="*/ 5043 h 45683"/>
                    <a:gd name="connsiteX2" fmla="*/ 248 w 833368"/>
                    <a:gd name="connsiteY2" fmla="*/ 45683 h 45683"/>
                    <a:gd name="connsiteX0" fmla="*/ 813735 w 813735"/>
                    <a:gd name="connsiteY0" fmla="*/ 76620 h 76620"/>
                    <a:gd name="connsiteX1" fmla="*/ 290495 w 813735"/>
                    <a:gd name="connsiteY1" fmla="*/ 35980 h 76620"/>
                    <a:gd name="connsiteX2" fmla="*/ 935 w 813735"/>
                    <a:gd name="connsiteY2" fmla="*/ 10580 h 76620"/>
                    <a:gd name="connsiteX0" fmla="*/ 812800 w 812800"/>
                    <a:gd name="connsiteY0" fmla="*/ 81280 h 81280"/>
                    <a:gd name="connsiteX1" fmla="*/ 279400 w 812800"/>
                    <a:gd name="connsiteY1" fmla="*/ 0 h 81280"/>
                    <a:gd name="connsiteX2" fmla="*/ 0 w 812800"/>
                    <a:gd name="connsiteY2" fmla="*/ 15240 h 81280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106288 h 106288"/>
                    <a:gd name="connsiteX1" fmla="*/ 279400 w 812800"/>
                    <a:gd name="connsiteY1" fmla="*/ 25008 h 106288"/>
                    <a:gd name="connsiteX2" fmla="*/ 0 w 812800"/>
                    <a:gd name="connsiteY2" fmla="*/ 40248 h 106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2800" h="106288">
                      <a:moveTo>
                        <a:pt x="812800" y="106288"/>
                      </a:moveTo>
                      <a:cubicBezTo>
                        <a:pt x="513080" y="91048"/>
                        <a:pt x="408093" y="45328"/>
                        <a:pt x="279400" y="25008"/>
                      </a:cubicBezTo>
                      <a:cubicBezTo>
                        <a:pt x="150707" y="4688"/>
                        <a:pt x="11853" y="-25792"/>
                        <a:pt x="0" y="40248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8E8EC6F2-A429-74E9-490E-3A93D782B61D}"/>
                    </a:ext>
                  </a:extLst>
                </p:cNvPr>
                <p:cNvSpPr/>
                <p:nvPr/>
              </p:nvSpPr>
              <p:spPr>
                <a:xfrm>
                  <a:off x="5003801" y="3180889"/>
                  <a:ext cx="604520" cy="29669"/>
                </a:xfrm>
                <a:custGeom>
                  <a:avLst/>
                  <a:gdLst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879848 w 2514848"/>
                    <a:gd name="connsiteY2" fmla="*/ 14728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17008 w 2514848"/>
                    <a:gd name="connsiteY1" fmla="*/ 18284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472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514848 w 2514848"/>
                    <a:gd name="connsiteY0" fmla="*/ 187923 h 187923"/>
                    <a:gd name="connsiteX1" fmla="*/ 2006848 w 2514848"/>
                    <a:gd name="connsiteY1" fmla="*/ 121883 h 187923"/>
                    <a:gd name="connsiteX2" fmla="*/ 1310888 w 2514848"/>
                    <a:gd name="connsiteY2" fmla="*/ 101563 h 187923"/>
                    <a:gd name="connsiteX3" fmla="*/ 310128 w 2514848"/>
                    <a:gd name="connsiteY3" fmla="*/ 5043 h 187923"/>
                    <a:gd name="connsiteX4" fmla="*/ 248 w 2514848"/>
                    <a:gd name="connsiteY4" fmla="*/ 45683 h 187923"/>
                    <a:gd name="connsiteX0" fmla="*/ 2723128 w 2723128"/>
                    <a:gd name="connsiteY0" fmla="*/ 142203 h 142203"/>
                    <a:gd name="connsiteX1" fmla="*/ 2006848 w 2723128"/>
                    <a:gd name="connsiteY1" fmla="*/ 1218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2108448 w 2723128"/>
                    <a:gd name="connsiteY1" fmla="*/ 96483 h 142203"/>
                    <a:gd name="connsiteX2" fmla="*/ 1310888 w 2723128"/>
                    <a:gd name="connsiteY2" fmla="*/ 101563 h 142203"/>
                    <a:gd name="connsiteX3" fmla="*/ 310128 w 2723128"/>
                    <a:gd name="connsiteY3" fmla="*/ 5043 h 142203"/>
                    <a:gd name="connsiteX4" fmla="*/ 248 w 2723128"/>
                    <a:gd name="connsiteY4" fmla="*/ 45683 h 142203"/>
                    <a:gd name="connsiteX0" fmla="*/ 2723128 w 2723128"/>
                    <a:gd name="connsiteY0" fmla="*/ 142203 h 142203"/>
                    <a:gd name="connsiteX1" fmla="*/ 1310888 w 2723128"/>
                    <a:gd name="connsiteY1" fmla="*/ 101563 h 142203"/>
                    <a:gd name="connsiteX2" fmla="*/ 310128 w 2723128"/>
                    <a:gd name="connsiteY2" fmla="*/ 5043 h 142203"/>
                    <a:gd name="connsiteX3" fmla="*/ 248 w 2723128"/>
                    <a:gd name="connsiteY3" fmla="*/ 45683 h 142203"/>
                    <a:gd name="connsiteX0" fmla="*/ 1310888 w 1310888"/>
                    <a:gd name="connsiteY0" fmla="*/ 101563 h 101563"/>
                    <a:gd name="connsiteX1" fmla="*/ 310128 w 1310888"/>
                    <a:gd name="connsiteY1" fmla="*/ 5043 h 101563"/>
                    <a:gd name="connsiteX2" fmla="*/ 248 w 1310888"/>
                    <a:gd name="connsiteY2" fmla="*/ 45683 h 101563"/>
                    <a:gd name="connsiteX0" fmla="*/ 833368 w 833368"/>
                    <a:gd name="connsiteY0" fmla="*/ 45683 h 45683"/>
                    <a:gd name="connsiteX1" fmla="*/ 310128 w 833368"/>
                    <a:gd name="connsiteY1" fmla="*/ 5043 h 45683"/>
                    <a:gd name="connsiteX2" fmla="*/ 248 w 833368"/>
                    <a:gd name="connsiteY2" fmla="*/ 45683 h 45683"/>
                    <a:gd name="connsiteX0" fmla="*/ 813735 w 813735"/>
                    <a:gd name="connsiteY0" fmla="*/ 76620 h 76620"/>
                    <a:gd name="connsiteX1" fmla="*/ 290495 w 813735"/>
                    <a:gd name="connsiteY1" fmla="*/ 35980 h 76620"/>
                    <a:gd name="connsiteX2" fmla="*/ 935 w 813735"/>
                    <a:gd name="connsiteY2" fmla="*/ 10580 h 76620"/>
                    <a:gd name="connsiteX0" fmla="*/ 812800 w 812800"/>
                    <a:gd name="connsiteY0" fmla="*/ 81280 h 81280"/>
                    <a:gd name="connsiteX1" fmla="*/ 279400 w 812800"/>
                    <a:gd name="connsiteY1" fmla="*/ 0 h 81280"/>
                    <a:gd name="connsiteX2" fmla="*/ 0 w 812800"/>
                    <a:gd name="connsiteY2" fmla="*/ 15240 h 81280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98545 h 98545"/>
                    <a:gd name="connsiteX1" fmla="*/ 279400 w 812800"/>
                    <a:gd name="connsiteY1" fmla="*/ 17265 h 98545"/>
                    <a:gd name="connsiteX2" fmla="*/ 0 w 812800"/>
                    <a:gd name="connsiteY2" fmla="*/ 32505 h 98545"/>
                    <a:gd name="connsiteX0" fmla="*/ 812800 w 812800"/>
                    <a:gd name="connsiteY0" fmla="*/ 106288 h 106288"/>
                    <a:gd name="connsiteX1" fmla="*/ 279400 w 812800"/>
                    <a:gd name="connsiteY1" fmla="*/ 25008 h 106288"/>
                    <a:gd name="connsiteX2" fmla="*/ 0 w 812800"/>
                    <a:gd name="connsiteY2" fmla="*/ 40248 h 106288"/>
                    <a:gd name="connsiteX0" fmla="*/ 533400 w 533400"/>
                    <a:gd name="connsiteY0" fmla="*/ 81280 h 81280"/>
                    <a:gd name="connsiteX1" fmla="*/ 0 w 533400"/>
                    <a:gd name="connsiteY1" fmla="*/ 0 h 81280"/>
                    <a:gd name="connsiteX0" fmla="*/ 604520 w 604520"/>
                    <a:gd name="connsiteY0" fmla="*/ 5080 h 7249"/>
                    <a:gd name="connsiteX1" fmla="*/ 0 w 604520"/>
                    <a:gd name="connsiteY1" fmla="*/ 0 h 7249"/>
                    <a:gd name="connsiteX0" fmla="*/ 10000 w 10000"/>
                    <a:gd name="connsiteY0" fmla="*/ 31891 h 31891"/>
                    <a:gd name="connsiteX1" fmla="*/ 0 w 10000"/>
                    <a:gd name="connsiteY1" fmla="*/ 24883 h 31891"/>
                    <a:gd name="connsiteX0" fmla="*/ 10000 w 10000"/>
                    <a:gd name="connsiteY0" fmla="*/ 70077 h 70077"/>
                    <a:gd name="connsiteX1" fmla="*/ 1260 w 10000"/>
                    <a:gd name="connsiteY1" fmla="*/ 0 h 70077"/>
                    <a:gd name="connsiteX2" fmla="*/ 0 w 10000"/>
                    <a:gd name="connsiteY2" fmla="*/ 63069 h 70077"/>
                    <a:gd name="connsiteX0" fmla="*/ 10000 w 10000"/>
                    <a:gd name="connsiteY0" fmla="*/ 7008 h 7008"/>
                    <a:gd name="connsiteX1" fmla="*/ 0 w 10000"/>
                    <a:gd name="connsiteY1" fmla="*/ 0 h 7008"/>
                    <a:gd name="connsiteX0" fmla="*/ 10000 w 10000"/>
                    <a:gd name="connsiteY0" fmla="*/ 58404 h 58404"/>
                    <a:gd name="connsiteX1" fmla="*/ 0 w 10000"/>
                    <a:gd name="connsiteY1" fmla="*/ 48404 h 58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58404">
                      <a:moveTo>
                        <a:pt x="10000" y="58404"/>
                      </a:moveTo>
                      <a:cubicBezTo>
                        <a:pt x="6667" y="55071"/>
                        <a:pt x="560" y="-64513"/>
                        <a:pt x="0" y="4840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4C99960-5B9E-ECA2-B713-FB849461EBDB}"/>
                  </a:ext>
                </a:extLst>
              </p:cNvPr>
              <p:cNvGrpSpPr/>
              <p:nvPr/>
            </p:nvGrpSpPr>
            <p:grpSpPr>
              <a:xfrm>
                <a:off x="201704" y="207264"/>
                <a:ext cx="4196409" cy="3444240"/>
                <a:chOff x="201704" y="207264"/>
                <a:chExt cx="4196409" cy="344424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6085513-E40B-0C71-8254-9466037AA326}"/>
                    </a:ext>
                  </a:extLst>
                </p:cNvPr>
                <p:cNvSpPr/>
                <p:nvPr/>
              </p:nvSpPr>
              <p:spPr>
                <a:xfrm>
                  <a:off x="229879" y="207264"/>
                  <a:ext cx="3794346" cy="34442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0D3954B-DCBA-960D-47BE-4ABD89911595}"/>
                    </a:ext>
                  </a:extLst>
                </p:cNvPr>
                <p:cNvSpPr/>
                <p:nvPr/>
              </p:nvSpPr>
              <p:spPr>
                <a:xfrm>
                  <a:off x="288484" y="264460"/>
                  <a:ext cx="3660469" cy="1548728"/>
                </a:xfrm>
                <a:prstGeom prst="rect">
                  <a:avLst/>
                </a:prstGeom>
                <a:solidFill>
                  <a:srgbClr val="E3E3E3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3AB8AC5-45E5-02FB-1542-B6AB472B44A9}"/>
                    </a:ext>
                  </a:extLst>
                </p:cNvPr>
                <p:cNvGrpSpPr/>
                <p:nvPr/>
              </p:nvGrpSpPr>
              <p:grpSpPr>
                <a:xfrm>
                  <a:off x="201704" y="293035"/>
                  <a:ext cx="3747679" cy="1520153"/>
                  <a:chOff x="201704" y="657588"/>
                  <a:chExt cx="3747679" cy="1520153"/>
                </a:xfrm>
              </p:grpSpPr>
              <p:pic>
                <p:nvPicPr>
                  <p:cNvPr id="5" name="Picture 4" descr="A close-up of a feather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C2B307CC-F56A-CA9A-3E74-E47F4B1F5D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704" y="688324"/>
                    <a:ext cx="3747679" cy="1489417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5FEB6580-578C-2B95-5A92-A3EB6102AA7D}"/>
                      </a:ext>
                    </a:extLst>
                  </p:cNvPr>
                  <p:cNvSpPr txBox="1"/>
                  <p:nvPr/>
                </p:nvSpPr>
                <p:spPr>
                  <a:xfrm>
                    <a:off x="2693224" y="1774509"/>
                    <a:ext cx="124609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Prey Density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266E801-3A84-5859-BE95-5B3BF0931203}"/>
                      </a:ext>
                    </a:extLst>
                  </p:cNvPr>
                  <p:cNvSpPr txBox="1"/>
                  <p:nvPr/>
                </p:nvSpPr>
                <p:spPr>
                  <a:xfrm>
                    <a:off x="323786" y="657588"/>
                    <a:ext cx="173557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Lunging Kinematics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1845DC4-8307-3813-42F3-987C3D91DBAA}"/>
                      </a:ext>
                    </a:extLst>
                  </p:cNvPr>
                  <p:cNvSpPr txBox="1"/>
                  <p:nvPr/>
                </p:nvSpPr>
                <p:spPr>
                  <a:xfrm>
                    <a:off x="202124" y="1685175"/>
                    <a:ext cx="205512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Swimming Kinematics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3ADF24F-B0E1-EF20-CDC1-57F81F160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734" y="1032245"/>
                    <a:ext cx="158227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Metabolic Rate</a:t>
                    </a: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F2A38B8B-595B-05B0-928F-77E70D859F22}"/>
                    </a:ext>
                  </a:extLst>
                </p:cNvPr>
                <p:cNvGrpSpPr/>
                <p:nvPr/>
              </p:nvGrpSpPr>
              <p:grpSpPr>
                <a:xfrm>
                  <a:off x="288484" y="1867130"/>
                  <a:ext cx="3660469" cy="732095"/>
                  <a:chOff x="288484" y="1935463"/>
                  <a:chExt cx="3660469" cy="732095"/>
                </a:xfrm>
              </p:grpSpPr>
              <p:pic>
                <p:nvPicPr>
                  <p:cNvPr id="18" name="Picture 17" descr="A picture containing text, outdoor&#10;&#10;Description automatically generated">
                    <a:extLst>
                      <a:ext uri="{FF2B5EF4-FFF2-40B4-BE49-F238E27FC236}">
                        <a16:creationId xmlns:a16="http://schemas.microsoft.com/office/drawing/2014/main" id="{C56F0C41-A9A3-3652-F1B1-AEFFF49AD1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8484" y="1935463"/>
                    <a:ext cx="3660469" cy="73209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F9DDEF-DCB1-F9AE-2AE8-7B1D245CCCDB}"/>
                      </a:ext>
                    </a:extLst>
                  </p:cNvPr>
                  <p:cNvSpPr txBox="1"/>
                  <p:nvPr/>
                </p:nvSpPr>
                <p:spPr>
                  <a:xfrm>
                    <a:off x="832755" y="1990657"/>
                    <a:ext cx="257192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Lunge / Filtration Timing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D052DF3-A07F-4E84-8B8A-6395ED31728C}"/>
                      </a:ext>
                    </a:extLst>
                  </p:cNvPr>
                  <p:cNvSpPr/>
                  <p:nvPr/>
                </p:nvSpPr>
                <p:spPr>
                  <a:xfrm>
                    <a:off x="288484" y="1935464"/>
                    <a:ext cx="3660469" cy="732094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99710F2-6FB1-A060-8CD7-43452FDC4F50}"/>
                    </a:ext>
                  </a:extLst>
                </p:cNvPr>
                <p:cNvGrpSpPr/>
                <p:nvPr/>
              </p:nvGrpSpPr>
              <p:grpSpPr>
                <a:xfrm>
                  <a:off x="288484" y="2654417"/>
                  <a:ext cx="3665165" cy="921438"/>
                  <a:chOff x="288484" y="2825130"/>
                  <a:chExt cx="3665165" cy="921438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9D39701-60A8-88F9-CF73-0EFE3A995987}"/>
                      </a:ext>
                    </a:extLst>
                  </p:cNvPr>
                  <p:cNvSpPr/>
                  <p:nvPr/>
                </p:nvSpPr>
                <p:spPr>
                  <a:xfrm>
                    <a:off x="288484" y="2825130"/>
                    <a:ext cx="3660469" cy="921437"/>
                  </a:xfrm>
                  <a:prstGeom prst="rect">
                    <a:avLst/>
                  </a:prstGeom>
                  <a:solidFill>
                    <a:srgbClr val="E3E3E3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25" name="Picture 24" descr="Calendar&#10;&#10;Description automatically generated">
                    <a:extLst>
                      <a:ext uri="{FF2B5EF4-FFF2-40B4-BE49-F238E27FC236}">
                        <a16:creationId xmlns:a16="http://schemas.microsoft.com/office/drawing/2014/main" id="{694D659D-3E4F-F7B2-7D00-A34823C17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980" t="5292" r="7859" b="66493"/>
                  <a:stretch/>
                </p:blipFill>
                <p:spPr>
                  <a:xfrm>
                    <a:off x="300457" y="3134975"/>
                    <a:ext cx="3653192" cy="611593"/>
                  </a:xfrm>
                  <a:prstGeom prst="rect">
                    <a:avLst/>
                  </a:prstGeom>
                </p:spPr>
              </p:pic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1CEC07F0-DB66-6917-C2EA-7D8993B75E86}"/>
                      </a:ext>
                    </a:extLst>
                  </p:cNvPr>
                  <p:cNvSpPr/>
                  <p:nvPr/>
                </p:nvSpPr>
                <p:spPr>
                  <a:xfrm>
                    <a:off x="288484" y="2825130"/>
                    <a:ext cx="3660469" cy="921437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16D4E5FA-CD32-BA4C-EE1D-472B193E92B2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790" y="2827198"/>
                    <a:ext cx="166785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Daily Lunging Rates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75AE296-E350-47B8-5F1C-D7F62142E095}"/>
                    </a:ext>
                  </a:extLst>
                </p:cNvPr>
                <p:cNvSpPr txBox="1"/>
                <p:nvPr/>
              </p:nvSpPr>
              <p:spPr>
                <a:xfrm rot="5400000">
                  <a:off x="2761767" y="1876157"/>
                  <a:ext cx="29033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Foraging Day Energetics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BBC8645-FF92-1F62-3C0F-0CFCCE7D6655}"/>
                  </a:ext>
                </a:extLst>
              </p:cNvPr>
              <p:cNvGrpSpPr/>
              <p:nvPr/>
            </p:nvGrpSpPr>
            <p:grpSpPr>
              <a:xfrm>
                <a:off x="558469" y="4225944"/>
                <a:ext cx="3835254" cy="2217290"/>
                <a:chOff x="558469" y="4225944"/>
                <a:chExt cx="3835254" cy="2217290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0EB94E4-22CE-3F39-E653-6994BF5E6F2F}"/>
                    </a:ext>
                  </a:extLst>
                </p:cNvPr>
                <p:cNvGrpSpPr/>
                <p:nvPr/>
              </p:nvGrpSpPr>
              <p:grpSpPr>
                <a:xfrm>
                  <a:off x="558469" y="4269783"/>
                  <a:ext cx="2898872" cy="2173451"/>
                  <a:chOff x="558469" y="4269783"/>
                  <a:chExt cx="2898872" cy="2173451"/>
                </a:xfrm>
              </p:grpSpPr>
              <p:sp>
                <p:nvSpPr>
                  <p:cNvPr id="4" name="Freeform: Shape 3">
                    <a:extLst>
                      <a:ext uri="{FF2B5EF4-FFF2-40B4-BE49-F238E27FC236}">
                        <a16:creationId xmlns:a16="http://schemas.microsoft.com/office/drawing/2014/main" id="{E1FF9F11-09B7-20B4-0E1A-8F48A47CF81D}"/>
                      </a:ext>
                    </a:extLst>
                  </p:cNvPr>
                  <p:cNvSpPr/>
                  <p:nvPr/>
                </p:nvSpPr>
                <p:spPr>
                  <a:xfrm>
                    <a:off x="1473519" y="4642489"/>
                    <a:ext cx="799147" cy="1481138"/>
                  </a:xfrm>
                  <a:custGeom>
                    <a:avLst/>
                    <a:gdLst>
                      <a:gd name="connsiteX0" fmla="*/ 0 w 357582"/>
                      <a:gd name="connsiteY0" fmla="*/ 0 h 2009775"/>
                      <a:gd name="connsiteX1" fmla="*/ 57150 w 357582"/>
                      <a:gd name="connsiteY1" fmla="*/ 119062 h 2009775"/>
                      <a:gd name="connsiteX2" fmla="*/ 185737 w 357582"/>
                      <a:gd name="connsiteY2" fmla="*/ 257175 h 2009775"/>
                      <a:gd name="connsiteX3" fmla="*/ 314325 w 357582"/>
                      <a:gd name="connsiteY3" fmla="*/ 357187 h 2009775"/>
                      <a:gd name="connsiteX4" fmla="*/ 357187 w 357582"/>
                      <a:gd name="connsiteY4" fmla="*/ 461962 h 2009775"/>
                      <a:gd name="connsiteX5" fmla="*/ 333375 w 357582"/>
                      <a:gd name="connsiteY5" fmla="*/ 638175 h 2009775"/>
                      <a:gd name="connsiteX6" fmla="*/ 295275 w 357582"/>
                      <a:gd name="connsiteY6" fmla="*/ 795337 h 2009775"/>
                      <a:gd name="connsiteX7" fmla="*/ 242887 w 357582"/>
                      <a:gd name="connsiteY7" fmla="*/ 923925 h 2009775"/>
                      <a:gd name="connsiteX8" fmla="*/ 219075 w 357582"/>
                      <a:gd name="connsiteY8" fmla="*/ 1095375 h 2009775"/>
                      <a:gd name="connsiteX9" fmla="*/ 176212 w 357582"/>
                      <a:gd name="connsiteY9" fmla="*/ 1290637 h 2009775"/>
                      <a:gd name="connsiteX10" fmla="*/ 157162 w 357582"/>
                      <a:gd name="connsiteY10" fmla="*/ 1452562 h 2009775"/>
                      <a:gd name="connsiteX11" fmla="*/ 176212 w 357582"/>
                      <a:gd name="connsiteY11" fmla="*/ 1581150 h 2009775"/>
                      <a:gd name="connsiteX12" fmla="*/ 238125 w 357582"/>
                      <a:gd name="connsiteY12" fmla="*/ 1724025 h 2009775"/>
                      <a:gd name="connsiteX13" fmla="*/ 290512 w 357582"/>
                      <a:gd name="connsiteY13" fmla="*/ 1847850 h 2009775"/>
                      <a:gd name="connsiteX14" fmla="*/ 314325 w 357582"/>
                      <a:gd name="connsiteY14" fmla="*/ 2009775 h 2009775"/>
                      <a:gd name="connsiteX0" fmla="*/ 0 w 367107"/>
                      <a:gd name="connsiteY0" fmla="*/ 0 h 2005012"/>
                      <a:gd name="connsiteX1" fmla="*/ 66675 w 367107"/>
                      <a:gd name="connsiteY1" fmla="*/ 114299 h 2005012"/>
                      <a:gd name="connsiteX2" fmla="*/ 195262 w 367107"/>
                      <a:gd name="connsiteY2" fmla="*/ 252412 h 2005012"/>
                      <a:gd name="connsiteX3" fmla="*/ 323850 w 367107"/>
                      <a:gd name="connsiteY3" fmla="*/ 352424 h 2005012"/>
                      <a:gd name="connsiteX4" fmla="*/ 366712 w 367107"/>
                      <a:gd name="connsiteY4" fmla="*/ 457199 h 2005012"/>
                      <a:gd name="connsiteX5" fmla="*/ 342900 w 367107"/>
                      <a:gd name="connsiteY5" fmla="*/ 633412 h 2005012"/>
                      <a:gd name="connsiteX6" fmla="*/ 304800 w 367107"/>
                      <a:gd name="connsiteY6" fmla="*/ 790574 h 2005012"/>
                      <a:gd name="connsiteX7" fmla="*/ 252412 w 367107"/>
                      <a:gd name="connsiteY7" fmla="*/ 919162 h 2005012"/>
                      <a:gd name="connsiteX8" fmla="*/ 228600 w 367107"/>
                      <a:gd name="connsiteY8" fmla="*/ 1090612 h 2005012"/>
                      <a:gd name="connsiteX9" fmla="*/ 185737 w 367107"/>
                      <a:gd name="connsiteY9" fmla="*/ 1285874 h 2005012"/>
                      <a:gd name="connsiteX10" fmla="*/ 166687 w 367107"/>
                      <a:gd name="connsiteY10" fmla="*/ 1447799 h 2005012"/>
                      <a:gd name="connsiteX11" fmla="*/ 185737 w 367107"/>
                      <a:gd name="connsiteY11" fmla="*/ 1576387 h 2005012"/>
                      <a:gd name="connsiteX12" fmla="*/ 247650 w 367107"/>
                      <a:gd name="connsiteY12" fmla="*/ 1719262 h 2005012"/>
                      <a:gd name="connsiteX13" fmla="*/ 300037 w 367107"/>
                      <a:gd name="connsiteY13" fmla="*/ 1843087 h 2005012"/>
                      <a:gd name="connsiteX14" fmla="*/ 323850 w 367107"/>
                      <a:gd name="connsiteY14" fmla="*/ 2005012 h 2005012"/>
                      <a:gd name="connsiteX0" fmla="*/ 0 w 381394"/>
                      <a:gd name="connsiteY0" fmla="*/ 0 h 2005012"/>
                      <a:gd name="connsiteX1" fmla="*/ 80962 w 381394"/>
                      <a:gd name="connsiteY1" fmla="*/ 114299 h 2005012"/>
                      <a:gd name="connsiteX2" fmla="*/ 209549 w 381394"/>
                      <a:gd name="connsiteY2" fmla="*/ 252412 h 2005012"/>
                      <a:gd name="connsiteX3" fmla="*/ 338137 w 381394"/>
                      <a:gd name="connsiteY3" fmla="*/ 352424 h 2005012"/>
                      <a:gd name="connsiteX4" fmla="*/ 380999 w 381394"/>
                      <a:gd name="connsiteY4" fmla="*/ 457199 h 2005012"/>
                      <a:gd name="connsiteX5" fmla="*/ 357187 w 381394"/>
                      <a:gd name="connsiteY5" fmla="*/ 633412 h 2005012"/>
                      <a:gd name="connsiteX6" fmla="*/ 319087 w 381394"/>
                      <a:gd name="connsiteY6" fmla="*/ 790574 h 2005012"/>
                      <a:gd name="connsiteX7" fmla="*/ 266699 w 381394"/>
                      <a:gd name="connsiteY7" fmla="*/ 919162 h 2005012"/>
                      <a:gd name="connsiteX8" fmla="*/ 242887 w 381394"/>
                      <a:gd name="connsiteY8" fmla="*/ 1090612 h 2005012"/>
                      <a:gd name="connsiteX9" fmla="*/ 200024 w 381394"/>
                      <a:gd name="connsiteY9" fmla="*/ 1285874 h 2005012"/>
                      <a:gd name="connsiteX10" fmla="*/ 180974 w 381394"/>
                      <a:gd name="connsiteY10" fmla="*/ 1447799 h 2005012"/>
                      <a:gd name="connsiteX11" fmla="*/ 200024 w 381394"/>
                      <a:gd name="connsiteY11" fmla="*/ 1576387 h 2005012"/>
                      <a:gd name="connsiteX12" fmla="*/ 261937 w 381394"/>
                      <a:gd name="connsiteY12" fmla="*/ 1719262 h 2005012"/>
                      <a:gd name="connsiteX13" fmla="*/ 314324 w 381394"/>
                      <a:gd name="connsiteY13" fmla="*/ 1843087 h 2005012"/>
                      <a:gd name="connsiteX14" fmla="*/ 338137 w 381394"/>
                      <a:gd name="connsiteY14" fmla="*/ 2005012 h 2005012"/>
                      <a:gd name="connsiteX0" fmla="*/ 0 w 381394"/>
                      <a:gd name="connsiteY0" fmla="*/ 0 h 2005012"/>
                      <a:gd name="connsiteX1" fmla="*/ 80962 w 381394"/>
                      <a:gd name="connsiteY1" fmla="*/ 138112 h 2005012"/>
                      <a:gd name="connsiteX2" fmla="*/ 209549 w 381394"/>
                      <a:gd name="connsiteY2" fmla="*/ 252412 h 2005012"/>
                      <a:gd name="connsiteX3" fmla="*/ 338137 w 381394"/>
                      <a:gd name="connsiteY3" fmla="*/ 352424 h 2005012"/>
                      <a:gd name="connsiteX4" fmla="*/ 380999 w 381394"/>
                      <a:gd name="connsiteY4" fmla="*/ 457199 h 2005012"/>
                      <a:gd name="connsiteX5" fmla="*/ 357187 w 381394"/>
                      <a:gd name="connsiteY5" fmla="*/ 633412 h 2005012"/>
                      <a:gd name="connsiteX6" fmla="*/ 319087 w 381394"/>
                      <a:gd name="connsiteY6" fmla="*/ 790574 h 2005012"/>
                      <a:gd name="connsiteX7" fmla="*/ 266699 w 381394"/>
                      <a:gd name="connsiteY7" fmla="*/ 919162 h 2005012"/>
                      <a:gd name="connsiteX8" fmla="*/ 242887 w 381394"/>
                      <a:gd name="connsiteY8" fmla="*/ 1090612 h 2005012"/>
                      <a:gd name="connsiteX9" fmla="*/ 200024 w 381394"/>
                      <a:gd name="connsiteY9" fmla="*/ 1285874 h 2005012"/>
                      <a:gd name="connsiteX10" fmla="*/ 180974 w 381394"/>
                      <a:gd name="connsiteY10" fmla="*/ 1447799 h 2005012"/>
                      <a:gd name="connsiteX11" fmla="*/ 200024 w 381394"/>
                      <a:gd name="connsiteY11" fmla="*/ 1576387 h 2005012"/>
                      <a:gd name="connsiteX12" fmla="*/ 261937 w 381394"/>
                      <a:gd name="connsiteY12" fmla="*/ 1719262 h 2005012"/>
                      <a:gd name="connsiteX13" fmla="*/ 314324 w 381394"/>
                      <a:gd name="connsiteY13" fmla="*/ 1843087 h 2005012"/>
                      <a:gd name="connsiteX14" fmla="*/ 338137 w 381394"/>
                      <a:gd name="connsiteY14" fmla="*/ 2005012 h 2005012"/>
                      <a:gd name="connsiteX0" fmla="*/ 0 w 381394"/>
                      <a:gd name="connsiteY0" fmla="*/ 0 h 2005012"/>
                      <a:gd name="connsiteX1" fmla="*/ 80962 w 381394"/>
                      <a:gd name="connsiteY1" fmla="*/ 138112 h 2005012"/>
                      <a:gd name="connsiteX2" fmla="*/ 209549 w 381394"/>
                      <a:gd name="connsiteY2" fmla="*/ 271462 h 2005012"/>
                      <a:gd name="connsiteX3" fmla="*/ 338137 w 381394"/>
                      <a:gd name="connsiteY3" fmla="*/ 352424 h 2005012"/>
                      <a:gd name="connsiteX4" fmla="*/ 380999 w 381394"/>
                      <a:gd name="connsiteY4" fmla="*/ 457199 h 2005012"/>
                      <a:gd name="connsiteX5" fmla="*/ 357187 w 381394"/>
                      <a:gd name="connsiteY5" fmla="*/ 633412 h 2005012"/>
                      <a:gd name="connsiteX6" fmla="*/ 319087 w 381394"/>
                      <a:gd name="connsiteY6" fmla="*/ 790574 h 2005012"/>
                      <a:gd name="connsiteX7" fmla="*/ 266699 w 381394"/>
                      <a:gd name="connsiteY7" fmla="*/ 919162 h 2005012"/>
                      <a:gd name="connsiteX8" fmla="*/ 242887 w 381394"/>
                      <a:gd name="connsiteY8" fmla="*/ 1090612 h 2005012"/>
                      <a:gd name="connsiteX9" fmla="*/ 200024 w 381394"/>
                      <a:gd name="connsiteY9" fmla="*/ 1285874 h 2005012"/>
                      <a:gd name="connsiteX10" fmla="*/ 180974 w 381394"/>
                      <a:gd name="connsiteY10" fmla="*/ 1447799 h 2005012"/>
                      <a:gd name="connsiteX11" fmla="*/ 200024 w 381394"/>
                      <a:gd name="connsiteY11" fmla="*/ 1576387 h 2005012"/>
                      <a:gd name="connsiteX12" fmla="*/ 261937 w 381394"/>
                      <a:gd name="connsiteY12" fmla="*/ 1719262 h 2005012"/>
                      <a:gd name="connsiteX13" fmla="*/ 314324 w 381394"/>
                      <a:gd name="connsiteY13" fmla="*/ 1843087 h 2005012"/>
                      <a:gd name="connsiteX14" fmla="*/ 338137 w 381394"/>
                      <a:gd name="connsiteY14" fmla="*/ 2005012 h 2005012"/>
                      <a:gd name="connsiteX0" fmla="*/ 0 w 382470"/>
                      <a:gd name="connsiteY0" fmla="*/ 0 h 2005012"/>
                      <a:gd name="connsiteX1" fmla="*/ 80962 w 382470"/>
                      <a:gd name="connsiteY1" fmla="*/ 138112 h 2005012"/>
                      <a:gd name="connsiteX2" fmla="*/ 209549 w 382470"/>
                      <a:gd name="connsiteY2" fmla="*/ 271462 h 2005012"/>
                      <a:gd name="connsiteX3" fmla="*/ 314325 w 382470"/>
                      <a:gd name="connsiteY3" fmla="*/ 357187 h 2005012"/>
                      <a:gd name="connsiteX4" fmla="*/ 380999 w 382470"/>
                      <a:gd name="connsiteY4" fmla="*/ 457199 h 2005012"/>
                      <a:gd name="connsiteX5" fmla="*/ 357187 w 382470"/>
                      <a:gd name="connsiteY5" fmla="*/ 633412 h 2005012"/>
                      <a:gd name="connsiteX6" fmla="*/ 319087 w 382470"/>
                      <a:gd name="connsiteY6" fmla="*/ 790574 h 2005012"/>
                      <a:gd name="connsiteX7" fmla="*/ 266699 w 382470"/>
                      <a:gd name="connsiteY7" fmla="*/ 919162 h 2005012"/>
                      <a:gd name="connsiteX8" fmla="*/ 242887 w 382470"/>
                      <a:gd name="connsiteY8" fmla="*/ 1090612 h 2005012"/>
                      <a:gd name="connsiteX9" fmla="*/ 200024 w 382470"/>
                      <a:gd name="connsiteY9" fmla="*/ 1285874 h 2005012"/>
                      <a:gd name="connsiteX10" fmla="*/ 180974 w 382470"/>
                      <a:gd name="connsiteY10" fmla="*/ 1447799 h 2005012"/>
                      <a:gd name="connsiteX11" fmla="*/ 200024 w 382470"/>
                      <a:gd name="connsiteY11" fmla="*/ 1576387 h 2005012"/>
                      <a:gd name="connsiteX12" fmla="*/ 261937 w 382470"/>
                      <a:gd name="connsiteY12" fmla="*/ 1719262 h 2005012"/>
                      <a:gd name="connsiteX13" fmla="*/ 314324 w 382470"/>
                      <a:gd name="connsiteY13" fmla="*/ 1843087 h 2005012"/>
                      <a:gd name="connsiteX14" fmla="*/ 338137 w 382470"/>
                      <a:gd name="connsiteY14" fmla="*/ 2005012 h 2005012"/>
                      <a:gd name="connsiteX0" fmla="*/ 0 w 358728"/>
                      <a:gd name="connsiteY0" fmla="*/ 0 h 2005012"/>
                      <a:gd name="connsiteX1" fmla="*/ 80962 w 358728"/>
                      <a:gd name="connsiteY1" fmla="*/ 138112 h 2005012"/>
                      <a:gd name="connsiteX2" fmla="*/ 209549 w 358728"/>
                      <a:gd name="connsiteY2" fmla="*/ 271462 h 2005012"/>
                      <a:gd name="connsiteX3" fmla="*/ 314325 w 358728"/>
                      <a:gd name="connsiteY3" fmla="*/ 357187 h 2005012"/>
                      <a:gd name="connsiteX4" fmla="*/ 347661 w 358728"/>
                      <a:gd name="connsiteY4" fmla="*/ 461961 h 2005012"/>
                      <a:gd name="connsiteX5" fmla="*/ 357187 w 358728"/>
                      <a:gd name="connsiteY5" fmla="*/ 633412 h 2005012"/>
                      <a:gd name="connsiteX6" fmla="*/ 319087 w 358728"/>
                      <a:gd name="connsiteY6" fmla="*/ 790574 h 2005012"/>
                      <a:gd name="connsiteX7" fmla="*/ 266699 w 358728"/>
                      <a:gd name="connsiteY7" fmla="*/ 919162 h 2005012"/>
                      <a:gd name="connsiteX8" fmla="*/ 242887 w 358728"/>
                      <a:gd name="connsiteY8" fmla="*/ 1090612 h 2005012"/>
                      <a:gd name="connsiteX9" fmla="*/ 200024 w 358728"/>
                      <a:gd name="connsiteY9" fmla="*/ 1285874 h 2005012"/>
                      <a:gd name="connsiteX10" fmla="*/ 180974 w 358728"/>
                      <a:gd name="connsiteY10" fmla="*/ 1447799 h 2005012"/>
                      <a:gd name="connsiteX11" fmla="*/ 200024 w 358728"/>
                      <a:gd name="connsiteY11" fmla="*/ 1576387 h 2005012"/>
                      <a:gd name="connsiteX12" fmla="*/ 261937 w 358728"/>
                      <a:gd name="connsiteY12" fmla="*/ 1719262 h 2005012"/>
                      <a:gd name="connsiteX13" fmla="*/ 314324 w 358728"/>
                      <a:gd name="connsiteY13" fmla="*/ 1843087 h 2005012"/>
                      <a:gd name="connsiteX14" fmla="*/ 338137 w 358728"/>
                      <a:gd name="connsiteY14" fmla="*/ 2005012 h 2005012"/>
                      <a:gd name="connsiteX0" fmla="*/ 0 w 348164"/>
                      <a:gd name="connsiteY0" fmla="*/ 0 h 2005012"/>
                      <a:gd name="connsiteX1" fmla="*/ 80962 w 348164"/>
                      <a:gd name="connsiteY1" fmla="*/ 138112 h 2005012"/>
                      <a:gd name="connsiteX2" fmla="*/ 209549 w 348164"/>
                      <a:gd name="connsiteY2" fmla="*/ 271462 h 2005012"/>
                      <a:gd name="connsiteX3" fmla="*/ 314325 w 348164"/>
                      <a:gd name="connsiteY3" fmla="*/ 357187 h 2005012"/>
                      <a:gd name="connsiteX4" fmla="*/ 347661 w 348164"/>
                      <a:gd name="connsiteY4" fmla="*/ 461961 h 2005012"/>
                      <a:gd name="connsiteX5" fmla="*/ 333375 w 348164"/>
                      <a:gd name="connsiteY5" fmla="*/ 628649 h 2005012"/>
                      <a:gd name="connsiteX6" fmla="*/ 319087 w 348164"/>
                      <a:gd name="connsiteY6" fmla="*/ 790574 h 2005012"/>
                      <a:gd name="connsiteX7" fmla="*/ 266699 w 348164"/>
                      <a:gd name="connsiteY7" fmla="*/ 919162 h 2005012"/>
                      <a:gd name="connsiteX8" fmla="*/ 242887 w 348164"/>
                      <a:gd name="connsiteY8" fmla="*/ 1090612 h 2005012"/>
                      <a:gd name="connsiteX9" fmla="*/ 200024 w 348164"/>
                      <a:gd name="connsiteY9" fmla="*/ 1285874 h 2005012"/>
                      <a:gd name="connsiteX10" fmla="*/ 180974 w 348164"/>
                      <a:gd name="connsiteY10" fmla="*/ 1447799 h 2005012"/>
                      <a:gd name="connsiteX11" fmla="*/ 200024 w 348164"/>
                      <a:gd name="connsiteY11" fmla="*/ 1576387 h 2005012"/>
                      <a:gd name="connsiteX12" fmla="*/ 261937 w 348164"/>
                      <a:gd name="connsiteY12" fmla="*/ 1719262 h 2005012"/>
                      <a:gd name="connsiteX13" fmla="*/ 314324 w 348164"/>
                      <a:gd name="connsiteY13" fmla="*/ 1843087 h 2005012"/>
                      <a:gd name="connsiteX14" fmla="*/ 338137 w 348164"/>
                      <a:gd name="connsiteY14" fmla="*/ 2005012 h 2005012"/>
                      <a:gd name="connsiteX0" fmla="*/ 0 w 348287"/>
                      <a:gd name="connsiteY0" fmla="*/ 0 h 2005012"/>
                      <a:gd name="connsiteX1" fmla="*/ 80962 w 348287"/>
                      <a:gd name="connsiteY1" fmla="*/ 138112 h 2005012"/>
                      <a:gd name="connsiteX2" fmla="*/ 209549 w 348287"/>
                      <a:gd name="connsiteY2" fmla="*/ 271462 h 2005012"/>
                      <a:gd name="connsiteX3" fmla="*/ 314325 w 348287"/>
                      <a:gd name="connsiteY3" fmla="*/ 357187 h 2005012"/>
                      <a:gd name="connsiteX4" fmla="*/ 347661 w 348287"/>
                      <a:gd name="connsiteY4" fmla="*/ 461961 h 2005012"/>
                      <a:gd name="connsiteX5" fmla="*/ 333375 w 348287"/>
                      <a:gd name="connsiteY5" fmla="*/ 628649 h 2005012"/>
                      <a:gd name="connsiteX6" fmla="*/ 300037 w 348287"/>
                      <a:gd name="connsiteY6" fmla="*/ 781049 h 2005012"/>
                      <a:gd name="connsiteX7" fmla="*/ 266699 w 348287"/>
                      <a:gd name="connsiteY7" fmla="*/ 919162 h 2005012"/>
                      <a:gd name="connsiteX8" fmla="*/ 242887 w 348287"/>
                      <a:gd name="connsiteY8" fmla="*/ 1090612 h 2005012"/>
                      <a:gd name="connsiteX9" fmla="*/ 200024 w 348287"/>
                      <a:gd name="connsiteY9" fmla="*/ 1285874 h 2005012"/>
                      <a:gd name="connsiteX10" fmla="*/ 180974 w 348287"/>
                      <a:gd name="connsiteY10" fmla="*/ 1447799 h 2005012"/>
                      <a:gd name="connsiteX11" fmla="*/ 200024 w 348287"/>
                      <a:gd name="connsiteY11" fmla="*/ 1576387 h 2005012"/>
                      <a:gd name="connsiteX12" fmla="*/ 261937 w 348287"/>
                      <a:gd name="connsiteY12" fmla="*/ 1719262 h 2005012"/>
                      <a:gd name="connsiteX13" fmla="*/ 314324 w 348287"/>
                      <a:gd name="connsiteY13" fmla="*/ 1843087 h 2005012"/>
                      <a:gd name="connsiteX14" fmla="*/ 338137 w 348287"/>
                      <a:gd name="connsiteY14" fmla="*/ 2005012 h 2005012"/>
                      <a:gd name="connsiteX0" fmla="*/ 0 w 348287"/>
                      <a:gd name="connsiteY0" fmla="*/ 0 h 2005012"/>
                      <a:gd name="connsiteX1" fmla="*/ 80962 w 348287"/>
                      <a:gd name="connsiteY1" fmla="*/ 138112 h 2005012"/>
                      <a:gd name="connsiteX2" fmla="*/ 209549 w 348287"/>
                      <a:gd name="connsiteY2" fmla="*/ 271462 h 2005012"/>
                      <a:gd name="connsiteX3" fmla="*/ 314325 w 348287"/>
                      <a:gd name="connsiteY3" fmla="*/ 357187 h 2005012"/>
                      <a:gd name="connsiteX4" fmla="*/ 347661 w 348287"/>
                      <a:gd name="connsiteY4" fmla="*/ 461961 h 2005012"/>
                      <a:gd name="connsiteX5" fmla="*/ 333375 w 348287"/>
                      <a:gd name="connsiteY5" fmla="*/ 628649 h 2005012"/>
                      <a:gd name="connsiteX6" fmla="*/ 300037 w 348287"/>
                      <a:gd name="connsiteY6" fmla="*/ 781049 h 2005012"/>
                      <a:gd name="connsiteX7" fmla="*/ 242887 w 348287"/>
                      <a:gd name="connsiteY7" fmla="*/ 928687 h 2005012"/>
                      <a:gd name="connsiteX8" fmla="*/ 242887 w 348287"/>
                      <a:gd name="connsiteY8" fmla="*/ 1090612 h 2005012"/>
                      <a:gd name="connsiteX9" fmla="*/ 200024 w 348287"/>
                      <a:gd name="connsiteY9" fmla="*/ 1285874 h 2005012"/>
                      <a:gd name="connsiteX10" fmla="*/ 180974 w 348287"/>
                      <a:gd name="connsiteY10" fmla="*/ 1447799 h 2005012"/>
                      <a:gd name="connsiteX11" fmla="*/ 200024 w 348287"/>
                      <a:gd name="connsiteY11" fmla="*/ 1576387 h 2005012"/>
                      <a:gd name="connsiteX12" fmla="*/ 261937 w 348287"/>
                      <a:gd name="connsiteY12" fmla="*/ 1719262 h 2005012"/>
                      <a:gd name="connsiteX13" fmla="*/ 314324 w 348287"/>
                      <a:gd name="connsiteY13" fmla="*/ 1843087 h 2005012"/>
                      <a:gd name="connsiteX14" fmla="*/ 338137 w 348287"/>
                      <a:gd name="connsiteY14" fmla="*/ 2005012 h 2005012"/>
                      <a:gd name="connsiteX0" fmla="*/ 0 w 348287"/>
                      <a:gd name="connsiteY0" fmla="*/ 0 h 2005012"/>
                      <a:gd name="connsiteX1" fmla="*/ 80962 w 348287"/>
                      <a:gd name="connsiteY1" fmla="*/ 138112 h 2005012"/>
                      <a:gd name="connsiteX2" fmla="*/ 209549 w 348287"/>
                      <a:gd name="connsiteY2" fmla="*/ 271462 h 2005012"/>
                      <a:gd name="connsiteX3" fmla="*/ 314325 w 348287"/>
                      <a:gd name="connsiteY3" fmla="*/ 357187 h 2005012"/>
                      <a:gd name="connsiteX4" fmla="*/ 347661 w 348287"/>
                      <a:gd name="connsiteY4" fmla="*/ 461961 h 2005012"/>
                      <a:gd name="connsiteX5" fmla="*/ 333375 w 348287"/>
                      <a:gd name="connsiteY5" fmla="*/ 628649 h 2005012"/>
                      <a:gd name="connsiteX6" fmla="*/ 300037 w 348287"/>
                      <a:gd name="connsiteY6" fmla="*/ 781049 h 2005012"/>
                      <a:gd name="connsiteX7" fmla="*/ 242887 w 348287"/>
                      <a:gd name="connsiteY7" fmla="*/ 928687 h 2005012"/>
                      <a:gd name="connsiteX8" fmla="*/ 219074 w 348287"/>
                      <a:gd name="connsiteY8" fmla="*/ 1095374 h 2005012"/>
                      <a:gd name="connsiteX9" fmla="*/ 200024 w 348287"/>
                      <a:gd name="connsiteY9" fmla="*/ 1285874 h 2005012"/>
                      <a:gd name="connsiteX10" fmla="*/ 180974 w 348287"/>
                      <a:gd name="connsiteY10" fmla="*/ 1447799 h 2005012"/>
                      <a:gd name="connsiteX11" fmla="*/ 200024 w 348287"/>
                      <a:gd name="connsiteY11" fmla="*/ 1576387 h 2005012"/>
                      <a:gd name="connsiteX12" fmla="*/ 261937 w 348287"/>
                      <a:gd name="connsiteY12" fmla="*/ 1719262 h 2005012"/>
                      <a:gd name="connsiteX13" fmla="*/ 314324 w 348287"/>
                      <a:gd name="connsiteY13" fmla="*/ 1843087 h 2005012"/>
                      <a:gd name="connsiteX14" fmla="*/ 338137 w 348287"/>
                      <a:gd name="connsiteY14" fmla="*/ 2005012 h 2005012"/>
                      <a:gd name="connsiteX0" fmla="*/ 0 w 348287"/>
                      <a:gd name="connsiteY0" fmla="*/ 0 h 2005012"/>
                      <a:gd name="connsiteX1" fmla="*/ 80962 w 348287"/>
                      <a:gd name="connsiteY1" fmla="*/ 138112 h 2005012"/>
                      <a:gd name="connsiteX2" fmla="*/ 209549 w 348287"/>
                      <a:gd name="connsiteY2" fmla="*/ 271462 h 2005012"/>
                      <a:gd name="connsiteX3" fmla="*/ 314325 w 348287"/>
                      <a:gd name="connsiteY3" fmla="*/ 357187 h 2005012"/>
                      <a:gd name="connsiteX4" fmla="*/ 347661 w 348287"/>
                      <a:gd name="connsiteY4" fmla="*/ 461961 h 2005012"/>
                      <a:gd name="connsiteX5" fmla="*/ 333375 w 348287"/>
                      <a:gd name="connsiteY5" fmla="*/ 628649 h 2005012"/>
                      <a:gd name="connsiteX6" fmla="*/ 300037 w 348287"/>
                      <a:gd name="connsiteY6" fmla="*/ 781049 h 2005012"/>
                      <a:gd name="connsiteX7" fmla="*/ 242887 w 348287"/>
                      <a:gd name="connsiteY7" fmla="*/ 928687 h 2005012"/>
                      <a:gd name="connsiteX8" fmla="*/ 219074 w 348287"/>
                      <a:gd name="connsiteY8" fmla="*/ 1095374 h 2005012"/>
                      <a:gd name="connsiteX9" fmla="*/ 185737 w 348287"/>
                      <a:gd name="connsiteY9" fmla="*/ 1295399 h 2005012"/>
                      <a:gd name="connsiteX10" fmla="*/ 180974 w 348287"/>
                      <a:gd name="connsiteY10" fmla="*/ 1447799 h 2005012"/>
                      <a:gd name="connsiteX11" fmla="*/ 200024 w 348287"/>
                      <a:gd name="connsiteY11" fmla="*/ 1576387 h 2005012"/>
                      <a:gd name="connsiteX12" fmla="*/ 261937 w 348287"/>
                      <a:gd name="connsiteY12" fmla="*/ 1719262 h 2005012"/>
                      <a:gd name="connsiteX13" fmla="*/ 314324 w 348287"/>
                      <a:gd name="connsiteY13" fmla="*/ 1843087 h 2005012"/>
                      <a:gd name="connsiteX14" fmla="*/ 338137 w 348287"/>
                      <a:gd name="connsiteY14" fmla="*/ 2005012 h 2005012"/>
                      <a:gd name="connsiteX0" fmla="*/ 0 w 348287"/>
                      <a:gd name="connsiteY0" fmla="*/ 0 h 2005012"/>
                      <a:gd name="connsiteX1" fmla="*/ 80962 w 348287"/>
                      <a:gd name="connsiteY1" fmla="*/ 138112 h 2005012"/>
                      <a:gd name="connsiteX2" fmla="*/ 209549 w 348287"/>
                      <a:gd name="connsiteY2" fmla="*/ 271462 h 2005012"/>
                      <a:gd name="connsiteX3" fmla="*/ 314325 w 348287"/>
                      <a:gd name="connsiteY3" fmla="*/ 357187 h 2005012"/>
                      <a:gd name="connsiteX4" fmla="*/ 347661 w 348287"/>
                      <a:gd name="connsiteY4" fmla="*/ 461961 h 2005012"/>
                      <a:gd name="connsiteX5" fmla="*/ 333375 w 348287"/>
                      <a:gd name="connsiteY5" fmla="*/ 628649 h 2005012"/>
                      <a:gd name="connsiteX6" fmla="*/ 300037 w 348287"/>
                      <a:gd name="connsiteY6" fmla="*/ 781049 h 2005012"/>
                      <a:gd name="connsiteX7" fmla="*/ 242887 w 348287"/>
                      <a:gd name="connsiteY7" fmla="*/ 928687 h 2005012"/>
                      <a:gd name="connsiteX8" fmla="*/ 219074 w 348287"/>
                      <a:gd name="connsiteY8" fmla="*/ 1095374 h 2005012"/>
                      <a:gd name="connsiteX9" fmla="*/ 185737 w 348287"/>
                      <a:gd name="connsiteY9" fmla="*/ 1295399 h 2005012"/>
                      <a:gd name="connsiteX10" fmla="*/ 166687 w 348287"/>
                      <a:gd name="connsiteY10" fmla="*/ 1447799 h 2005012"/>
                      <a:gd name="connsiteX11" fmla="*/ 200024 w 348287"/>
                      <a:gd name="connsiteY11" fmla="*/ 1576387 h 2005012"/>
                      <a:gd name="connsiteX12" fmla="*/ 261937 w 348287"/>
                      <a:gd name="connsiteY12" fmla="*/ 1719262 h 2005012"/>
                      <a:gd name="connsiteX13" fmla="*/ 314324 w 348287"/>
                      <a:gd name="connsiteY13" fmla="*/ 1843087 h 2005012"/>
                      <a:gd name="connsiteX14" fmla="*/ 338137 w 348287"/>
                      <a:gd name="connsiteY14" fmla="*/ 2005012 h 2005012"/>
                      <a:gd name="connsiteX0" fmla="*/ 0 w 348287"/>
                      <a:gd name="connsiteY0" fmla="*/ 0 h 2005012"/>
                      <a:gd name="connsiteX1" fmla="*/ 80962 w 348287"/>
                      <a:gd name="connsiteY1" fmla="*/ 138112 h 2005012"/>
                      <a:gd name="connsiteX2" fmla="*/ 209549 w 348287"/>
                      <a:gd name="connsiteY2" fmla="*/ 271462 h 2005012"/>
                      <a:gd name="connsiteX3" fmla="*/ 314325 w 348287"/>
                      <a:gd name="connsiteY3" fmla="*/ 357187 h 2005012"/>
                      <a:gd name="connsiteX4" fmla="*/ 347661 w 348287"/>
                      <a:gd name="connsiteY4" fmla="*/ 461961 h 2005012"/>
                      <a:gd name="connsiteX5" fmla="*/ 333375 w 348287"/>
                      <a:gd name="connsiteY5" fmla="*/ 628649 h 2005012"/>
                      <a:gd name="connsiteX6" fmla="*/ 300037 w 348287"/>
                      <a:gd name="connsiteY6" fmla="*/ 781049 h 2005012"/>
                      <a:gd name="connsiteX7" fmla="*/ 242887 w 348287"/>
                      <a:gd name="connsiteY7" fmla="*/ 928687 h 2005012"/>
                      <a:gd name="connsiteX8" fmla="*/ 219074 w 348287"/>
                      <a:gd name="connsiteY8" fmla="*/ 1095374 h 2005012"/>
                      <a:gd name="connsiteX9" fmla="*/ 185737 w 348287"/>
                      <a:gd name="connsiteY9" fmla="*/ 1295399 h 2005012"/>
                      <a:gd name="connsiteX10" fmla="*/ 166687 w 348287"/>
                      <a:gd name="connsiteY10" fmla="*/ 1447799 h 2005012"/>
                      <a:gd name="connsiteX11" fmla="*/ 195262 w 348287"/>
                      <a:gd name="connsiteY11" fmla="*/ 1590675 h 2005012"/>
                      <a:gd name="connsiteX12" fmla="*/ 261937 w 348287"/>
                      <a:gd name="connsiteY12" fmla="*/ 1719262 h 2005012"/>
                      <a:gd name="connsiteX13" fmla="*/ 314324 w 348287"/>
                      <a:gd name="connsiteY13" fmla="*/ 1843087 h 2005012"/>
                      <a:gd name="connsiteX14" fmla="*/ 338137 w 348287"/>
                      <a:gd name="connsiteY14" fmla="*/ 2005012 h 2005012"/>
                      <a:gd name="connsiteX0" fmla="*/ 0 w 348287"/>
                      <a:gd name="connsiteY0" fmla="*/ 0 h 2005012"/>
                      <a:gd name="connsiteX1" fmla="*/ 80962 w 348287"/>
                      <a:gd name="connsiteY1" fmla="*/ 138112 h 2005012"/>
                      <a:gd name="connsiteX2" fmla="*/ 209549 w 348287"/>
                      <a:gd name="connsiteY2" fmla="*/ 271462 h 2005012"/>
                      <a:gd name="connsiteX3" fmla="*/ 314325 w 348287"/>
                      <a:gd name="connsiteY3" fmla="*/ 357187 h 2005012"/>
                      <a:gd name="connsiteX4" fmla="*/ 347661 w 348287"/>
                      <a:gd name="connsiteY4" fmla="*/ 461961 h 2005012"/>
                      <a:gd name="connsiteX5" fmla="*/ 333375 w 348287"/>
                      <a:gd name="connsiteY5" fmla="*/ 628649 h 2005012"/>
                      <a:gd name="connsiteX6" fmla="*/ 300037 w 348287"/>
                      <a:gd name="connsiteY6" fmla="*/ 781049 h 2005012"/>
                      <a:gd name="connsiteX7" fmla="*/ 242887 w 348287"/>
                      <a:gd name="connsiteY7" fmla="*/ 928687 h 2005012"/>
                      <a:gd name="connsiteX8" fmla="*/ 219074 w 348287"/>
                      <a:gd name="connsiteY8" fmla="*/ 1095374 h 2005012"/>
                      <a:gd name="connsiteX9" fmla="*/ 185737 w 348287"/>
                      <a:gd name="connsiteY9" fmla="*/ 1295399 h 2005012"/>
                      <a:gd name="connsiteX10" fmla="*/ 166687 w 348287"/>
                      <a:gd name="connsiteY10" fmla="*/ 1447799 h 2005012"/>
                      <a:gd name="connsiteX11" fmla="*/ 195262 w 348287"/>
                      <a:gd name="connsiteY11" fmla="*/ 1590675 h 2005012"/>
                      <a:gd name="connsiteX12" fmla="*/ 247649 w 348287"/>
                      <a:gd name="connsiteY12" fmla="*/ 1733550 h 2005012"/>
                      <a:gd name="connsiteX13" fmla="*/ 314324 w 348287"/>
                      <a:gd name="connsiteY13" fmla="*/ 1843087 h 2005012"/>
                      <a:gd name="connsiteX14" fmla="*/ 338137 w 348287"/>
                      <a:gd name="connsiteY14" fmla="*/ 2005012 h 2005012"/>
                      <a:gd name="connsiteX0" fmla="*/ 0 w 348287"/>
                      <a:gd name="connsiteY0" fmla="*/ 0 h 2000250"/>
                      <a:gd name="connsiteX1" fmla="*/ 80962 w 348287"/>
                      <a:gd name="connsiteY1" fmla="*/ 138112 h 2000250"/>
                      <a:gd name="connsiteX2" fmla="*/ 209549 w 348287"/>
                      <a:gd name="connsiteY2" fmla="*/ 271462 h 2000250"/>
                      <a:gd name="connsiteX3" fmla="*/ 314325 w 348287"/>
                      <a:gd name="connsiteY3" fmla="*/ 357187 h 2000250"/>
                      <a:gd name="connsiteX4" fmla="*/ 347661 w 348287"/>
                      <a:gd name="connsiteY4" fmla="*/ 461961 h 2000250"/>
                      <a:gd name="connsiteX5" fmla="*/ 333375 w 348287"/>
                      <a:gd name="connsiteY5" fmla="*/ 628649 h 2000250"/>
                      <a:gd name="connsiteX6" fmla="*/ 300037 w 348287"/>
                      <a:gd name="connsiteY6" fmla="*/ 781049 h 2000250"/>
                      <a:gd name="connsiteX7" fmla="*/ 242887 w 348287"/>
                      <a:gd name="connsiteY7" fmla="*/ 928687 h 2000250"/>
                      <a:gd name="connsiteX8" fmla="*/ 219074 w 348287"/>
                      <a:gd name="connsiteY8" fmla="*/ 1095374 h 2000250"/>
                      <a:gd name="connsiteX9" fmla="*/ 185737 w 348287"/>
                      <a:gd name="connsiteY9" fmla="*/ 1295399 h 2000250"/>
                      <a:gd name="connsiteX10" fmla="*/ 166687 w 348287"/>
                      <a:gd name="connsiteY10" fmla="*/ 1447799 h 2000250"/>
                      <a:gd name="connsiteX11" fmla="*/ 195262 w 348287"/>
                      <a:gd name="connsiteY11" fmla="*/ 1590675 h 2000250"/>
                      <a:gd name="connsiteX12" fmla="*/ 247649 w 348287"/>
                      <a:gd name="connsiteY12" fmla="*/ 1733550 h 2000250"/>
                      <a:gd name="connsiteX13" fmla="*/ 314324 w 348287"/>
                      <a:gd name="connsiteY13" fmla="*/ 1843087 h 2000250"/>
                      <a:gd name="connsiteX14" fmla="*/ 323850 w 348287"/>
                      <a:gd name="connsiteY14" fmla="*/ 2000250 h 2000250"/>
                      <a:gd name="connsiteX0" fmla="*/ 0 w 348287"/>
                      <a:gd name="connsiteY0" fmla="*/ 0 h 2014538"/>
                      <a:gd name="connsiteX1" fmla="*/ 80962 w 348287"/>
                      <a:gd name="connsiteY1" fmla="*/ 138112 h 2014538"/>
                      <a:gd name="connsiteX2" fmla="*/ 209549 w 348287"/>
                      <a:gd name="connsiteY2" fmla="*/ 271462 h 2014538"/>
                      <a:gd name="connsiteX3" fmla="*/ 314325 w 348287"/>
                      <a:gd name="connsiteY3" fmla="*/ 357187 h 2014538"/>
                      <a:gd name="connsiteX4" fmla="*/ 347661 w 348287"/>
                      <a:gd name="connsiteY4" fmla="*/ 461961 h 2014538"/>
                      <a:gd name="connsiteX5" fmla="*/ 333375 w 348287"/>
                      <a:gd name="connsiteY5" fmla="*/ 628649 h 2014538"/>
                      <a:gd name="connsiteX6" fmla="*/ 300037 w 348287"/>
                      <a:gd name="connsiteY6" fmla="*/ 781049 h 2014538"/>
                      <a:gd name="connsiteX7" fmla="*/ 242887 w 348287"/>
                      <a:gd name="connsiteY7" fmla="*/ 928687 h 2014538"/>
                      <a:gd name="connsiteX8" fmla="*/ 219074 w 348287"/>
                      <a:gd name="connsiteY8" fmla="*/ 1095374 h 2014538"/>
                      <a:gd name="connsiteX9" fmla="*/ 185737 w 348287"/>
                      <a:gd name="connsiteY9" fmla="*/ 1295399 h 2014538"/>
                      <a:gd name="connsiteX10" fmla="*/ 166687 w 348287"/>
                      <a:gd name="connsiteY10" fmla="*/ 1447799 h 2014538"/>
                      <a:gd name="connsiteX11" fmla="*/ 195262 w 348287"/>
                      <a:gd name="connsiteY11" fmla="*/ 1590675 h 2014538"/>
                      <a:gd name="connsiteX12" fmla="*/ 247649 w 348287"/>
                      <a:gd name="connsiteY12" fmla="*/ 1733550 h 2014538"/>
                      <a:gd name="connsiteX13" fmla="*/ 314324 w 348287"/>
                      <a:gd name="connsiteY13" fmla="*/ 1843087 h 2014538"/>
                      <a:gd name="connsiteX14" fmla="*/ 309563 w 348287"/>
                      <a:gd name="connsiteY14" fmla="*/ 2014538 h 2014538"/>
                      <a:gd name="connsiteX0" fmla="*/ 0 w 348287"/>
                      <a:gd name="connsiteY0" fmla="*/ 0 h 2014538"/>
                      <a:gd name="connsiteX1" fmla="*/ 80962 w 348287"/>
                      <a:gd name="connsiteY1" fmla="*/ 138112 h 2014538"/>
                      <a:gd name="connsiteX2" fmla="*/ 209549 w 348287"/>
                      <a:gd name="connsiteY2" fmla="*/ 271462 h 2014538"/>
                      <a:gd name="connsiteX3" fmla="*/ 314325 w 348287"/>
                      <a:gd name="connsiteY3" fmla="*/ 357187 h 2014538"/>
                      <a:gd name="connsiteX4" fmla="*/ 347661 w 348287"/>
                      <a:gd name="connsiteY4" fmla="*/ 461961 h 2014538"/>
                      <a:gd name="connsiteX5" fmla="*/ 333375 w 348287"/>
                      <a:gd name="connsiteY5" fmla="*/ 628649 h 2014538"/>
                      <a:gd name="connsiteX6" fmla="*/ 300037 w 348287"/>
                      <a:gd name="connsiteY6" fmla="*/ 781049 h 2014538"/>
                      <a:gd name="connsiteX7" fmla="*/ 252412 w 348287"/>
                      <a:gd name="connsiteY7" fmla="*/ 928687 h 2014538"/>
                      <a:gd name="connsiteX8" fmla="*/ 219074 w 348287"/>
                      <a:gd name="connsiteY8" fmla="*/ 1095374 h 2014538"/>
                      <a:gd name="connsiteX9" fmla="*/ 185737 w 348287"/>
                      <a:gd name="connsiteY9" fmla="*/ 1295399 h 2014538"/>
                      <a:gd name="connsiteX10" fmla="*/ 166687 w 348287"/>
                      <a:gd name="connsiteY10" fmla="*/ 1447799 h 2014538"/>
                      <a:gd name="connsiteX11" fmla="*/ 195262 w 348287"/>
                      <a:gd name="connsiteY11" fmla="*/ 1590675 h 2014538"/>
                      <a:gd name="connsiteX12" fmla="*/ 247649 w 348287"/>
                      <a:gd name="connsiteY12" fmla="*/ 1733550 h 2014538"/>
                      <a:gd name="connsiteX13" fmla="*/ 314324 w 348287"/>
                      <a:gd name="connsiteY13" fmla="*/ 1843087 h 2014538"/>
                      <a:gd name="connsiteX14" fmla="*/ 309563 w 348287"/>
                      <a:gd name="connsiteY14" fmla="*/ 2014538 h 2014538"/>
                      <a:gd name="connsiteX0" fmla="*/ 0 w 348287"/>
                      <a:gd name="connsiteY0" fmla="*/ 0 h 2014538"/>
                      <a:gd name="connsiteX1" fmla="*/ 80962 w 348287"/>
                      <a:gd name="connsiteY1" fmla="*/ 138112 h 2014538"/>
                      <a:gd name="connsiteX2" fmla="*/ 209549 w 348287"/>
                      <a:gd name="connsiteY2" fmla="*/ 271462 h 2014538"/>
                      <a:gd name="connsiteX3" fmla="*/ 314325 w 348287"/>
                      <a:gd name="connsiteY3" fmla="*/ 357187 h 2014538"/>
                      <a:gd name="connsiteX4" fmla="*/ 347661 w 348287"/>
                      <a:gd name="connsiteY4" fmla="*/ 461961 h 2014538"/>
                      <a:gd name="connsiteX5" fmla="*/ 333375 w 348287"/>
                      <a:gd name="connsiteY5" fmla="*/ 628649 h 2014538"/>
                      <a:gd name="connsiteX6" fmla="*/ 300037 w 348287"/>
                      <a:gd name="connsiteY6" fmla="*/ 781049 h 2014538"/>
                      <a:gd name="connsiteX7" fmla="*/ 252412 w 348287"/>
                      <a:gd name="connsiteY7" fmla="*/ 928687 h 2014538"/>
                      <a:gd name="connsiteX8" fmla="*/ 219074 w 348287"/>
                      <a:gd name="connsiteY8" fmla="*/ 1095374 h 2014538"/>
                      <a:gd name="connsiteX9" fmla="*/ 185737 w 348287"/>
                      <a:gd name="connsiteY9" fmla="*/ 1295399 h 2014538"/>
                      <a:gd name="connsiteX10" fmla="*/ 166687 w 348287"/>
                      <a:gd name="connsiteY10" fmla="*/ 1447799 h 2014538"/>
                      <a:gd name="connsiteX11" fmla="*/ 195262 w 348287"/>
                      <a:gd name="connsiteY11" fmla="*/ 1590675 h 2014538"/>
                      <a:gd name="connsiteX12" fmla="*/ 247649 w 348287"/>
                      <a:gd name="connsiteY12" fmla="*/ 1733550 h 2014538"/>
                      <a:gd name="connsiteX13" fmla="*/ 314324 w 348287"/>
                      <a:gd name="connsiteY13" fmla="*/ 1843087 h 2014538"/>
                      <a:gd name="connsiteX14" fmla="*/ 309563 w 348287"/>
                      <a:gd name="connsiteY14" fmla="*/ 2014538 h 2014538"/>
                      <a:gd name="connsiteX0" fmla="*/ 216258 w 564545"/>
                      <a:gd name="connsiteY0" fmla="*/ 0 h 2006918"/>
                      <a:gd name="connsiteX1" fmla="*/ 297220 w 564545"/>
                      <a:gd name="connsiteY1" fmla="*/ 138112 h 2006918"/>
                      <a:gd name="connsiteX2" fmla="*/ 425807 w 564545"/>
                      <a:gd name="connsiteY2" fmla="*/ 271462 h 2006918"/>
                      <a:gd name="connsiteX3" fmla="*/ 530583 w 564545"/>
                      <a:gd name="connsiteY3" fmla="*/ 357187 h 2006918"/>
                      <a:gd name="connsiteX4" fmla="*/ 563919 w 564545"/>
                      <a:gd name="connsiteY4" fmla="*/ 461961 h 2006918"/>
                      <a:gd name="connsiteX5" fmla="*/ 549633 w 564545"/>
                      <a:gd name="connsiteY5" fmla="*/ 628649 h 2006918"/>
                      <a:gd name="connsiteX6" fmla="*/ 516295 w 564545"/>
                      <a:gd name="connsiteY6" fmla="*/ 781049 h 2006918"/>
                      <a:gd name="connsiteX7" fmla="*/ 468670 w 564545"/>
                      <a:gd name="connsiteY7" fmla="*/ 928687 h 2006918"/>
                      <a:gd name="connsiteX8" fmla="*/ 435332 w 564545"/>
                      <a:gd name="connsiteY8" fmla="*/ 1095374 h 2006918"/>
                      <a:gd name="connsiteX9" fmla="*/ 401995 w 564545"/>
                      <a:gd name="connsiteY9" fmla="*/ 1295399 h 2006918"/>
                      <a:gd name="connsiteX10" fmla="*/ 382945 w 564545"/>
                      <a:gd name="connsiteY10" fmla="*/ 1447799 h 2006918"/>
                      <a:gd name="connsiteX11" fmla="*/ 411520 w 564545"/>
                      <a:gd name="connsiteY11" fmla="*/ 1590675 h 2006918"/>
                      <a:gd name="connsiteX12" fmla="*/ 463907 w 564545"/>
                      <a:gd name="connsiteY12" fmla="*/ 1733550 h 2006918"/>
                      <a:gd name="connsiteX13" fmla="*/ 530582 w 564545"/>
                      <a:gd name="connsiteY13" fmla="*/ 1843087 h 2006918"/>
                      <a:gd name="connsiteX14" fmla="*/ 41 w 564545"/>
                      <a:gd name="connsiteY14" fmla="*/ 2006918 h 2006918"/>
                      <a:gd name="connsiteX0" fmla="*/ 239117 w 587404"/>
                      <a:gd name="connsiteY0" fmla="*/ 0 h 1965008"/>
                      <a:gd name="connsiteX1" fmla="*/ 320079 w 587404"/>
                      <a:gd name="connsiteY1" fmla="*/ 138112 h 1965008"/>
                      <a:gd name="connsiteX2" fmla="*/ 448666 w 587404"/>
                      <a:gd name="connsiteY2" fmla="*/ 271462 h 1965008"/>
                      <a:gd name="connsiteX3" fmla="*/ 553442 w 587404"/>
                      <a:gd name="connsiteY3" fmla="*/ 357187 h 1965008"/>
                      <a:gd name="connsiteX4" fmla="*/ 586778 w 587404"/>
                      <a:gd name="connsiteY4" fmla="*/ 461961 h 1965008"/>
                      <a:gd name="connsiteX5" fmla="*/ 572492 w 587404"/>
                      <a:gd name="connsiteY5" fmla="*/ 628649 h 1965008"/>
                      <a:gd name="connsiteX6" fmla="*/ 539154 w 587404"/>
                      <a:gd name="connsiteY6" fmla="*/ 781049 h 1965008"/>
                      <a:gd name="connsiteX7" fmla="*/ 491529 w 587404"/>
                      <a:gd name="connsiteY7" fmla="*/ 928687 h 1965008"/>
                      <a:gd name="connsiteX8" fmla="*/ 458191 w 587404"/>
                      <a:gd name="connsiteY8" fmla="*/ 1095374 h 1965008"/>
                      <a:gd name="connsiteX9" fmla="*/ 424854 w 587404"/>
                      <a:gd name="connsiteY9" fmla="*/ 1295399 h 1965008"/>
                      <a:gd name="connsiteX10" fmla="*/ 405804 w 587404"/>
                      <a:gd name="connsiteY10" fmla="*/ 1447799 h 1965008"/>
                      <a:gd name="connsiteX11" fmla="*/ 434379 w 587404"/>
                      <a:gd name="connsiteY11" fmla="*/ 1590675 h 1965008"/>
                      <a:gd name="connsiteX12" fmla="*/ 486766 w 587404"/>
                      <a:gd name="connsiteY12" fmla="*/ 1733550 h 1965008"/>
                      <a:gd name="connsiteX13" fmla="*/ 553441 w 587404"/>
                      <a:gd name="connsiteY13" fmla="*/ 1843087 h 1965008"/>
                      <a:gd name="connsiteX14" fmla="*/ 40 w 587404"/>
                      <a:gd name="connsiteY14" fmla="*/ 1965008 h 1965008"/>
                      <a:gd name="connsiteX0" fmla="*/ 303883 w 652170"/>
                      <a:gd name="connsiteY0" fmla="*/ 0 h 2022158"/>
                      <a:gd name="connsiteX1" fmla="*/ 384845 w 652170"/>
                      <a:gd name="connsiteY1" fmla="*/ 138112 h 2022158"/>
                      <a:gd name="connsiteX2" fmla="*/ 513432 w 652170"/>
                      <a:gd name="connsiteY2" fmla="*/ 271462 h 2022158"/>
                      <a:gd name="connsiteX3" fmla="*/ 618208 w 652170"/>
                      <a:gd name="connsiteY3" fmla="*/ 357187 h 2022158"/>
                      <a:gd name="connsiteX4" fmla="*/ 651544 w 652170"/>
                      <a:gd name="connsiteY4" fmla="*/ 461961 h 2022158"/>
                      <a:gd name="connsiteX5" fmla="*/ 637258 w 652170"/>
                      <a:gd name="connsiteY5" fmla="*/ 628649 h 2022158"/>
                      <a:gd name="connsiteX6" fmla="*/ 603920 w 652170"/>
                      <a:gd name="connsiteY6" fmla="*/ 781049 h 2022158"/>
                      <a:gd name="connsiteX7" fmla="*/ 556295 w 652170"/>
                      <a:gd name="connsiteY7" fmla="*/ 928687 h 2022158"/>
                      <a:gd name="connsiteX8" fmla="*/ 522957 w 652170"/>
                      <a:gd name="connsiteY8" fmla="*/ 1095374 h 2022158"/>
                      <a:gd name="connsiteX9" fmla="*/ 489620 w 652170"/>
                      <a:gd name="connsiteY9" fmla="*/ 1295399 h 2022158"/>
                      <a:gd name="connsiteX10" fmla="*/ 470570 w 652170"/>
                      <a:gd name="connsiteY10" fmla="*/ 1447799 h 2022158"/>
                      <a:gd name="connsiteX11" fmla="*/ 499145 w 652170"/>
                      <a:gd name="connsiteY11" fmla="*/ 1590675 h 2022158"/>
                      <a:gd name="connsiteX12" fmla="*/ 551532 w 652170"/>
                      <a:gd name="connsiteY12" fmla="*/ 1733550 h 2022158"/>
                      <a:gd name="connsiteX13" fmla="*/ 618207 w 652170"/>
                      <a:gd name="connsiteY13" fmla="*/ 1843087 h 2022158"/>
                      <a:gd name="connsiteX14" fmla="*/ 36 w 652170"/>
                      <a:gd name="connsiteY14" fmla="*/ 2022158 h 2022158"/>
                      <a:gd name="connsiteX0" fmla="*/ 239118 w 587405"/>
                      <a:gd name="connsiteY0" fmla="*/ 0 h 1968818"/>
                      <a:gd name="connsiteX1" fmla="*/ 320080 w 587405"/>
                      <a:gd name="connsiteY1" fmla="*/ 138112 h 1968818"/>
                      <a:gd name="connsiteX2" fmla="*/ 448667 w 587405"/>
                      <a:gd name="connsiteY2" fmla="*/ 271462 h 1968818"/>
                      <a:gd name="connsiteX3" fmla="*/ 553443 w 587405"/>
                      <a:gd name="connsiteY3" fmla="*/ 357187 h 1968818"/>
                      <a:gd name="connsiteX4" fmla="*/ 586779 w 587405"/>
                      <a:gd name="connsiteY4" fmla="*/ 461961 h 1968818"/>
                      <a:gd name="connsiteX5" fmla="*/ 572493 w 587405"/>
                      <a:gd name="connsiteY5" fmla="*/ 628649 h 1968818"/>
                      <a:gd name="connsiteX6" fmla="*/ 539155 w 587405"/>
                      <a:gd name="connsiteY6" fmla="*/ 781049 h 1968818"/>
                      <a:gd name="connsiteX7" fmla="*/ 491530 w 587405"/>
                      <a:gd name="connsiteY7" fmla="*/ 928687 h 1968818"/>
                      <a:gd name="connsiteX8" fmla="*/ 458192 w 587405"/>
                      <a:gd name="connsiteY8" fmla="*/ 1095374 h 1968818"/>
                      <a:gd name="connsiteX9" fmla="*/ 424855 w 587405"/>
                      <a:gd name="connsiteY9" fmla="*/ 1295399 h 1968818"/>
                      <a:gd name="connsiteX10" fmla="*/ 405805 w 587405"/>
                      <a:gd name="connsiteY10" fmla="*/ 1447799 h 1968818"/>
                      <a:gd name="connsiteX11" fmla="*/ 434380 w 587405"/>
                      <a:gd name="connsiteY11" fmla="*/ 1590675 h 1968818"/>
                      <a:gd name="connsiteX12" fmla="*/ 486767 w 587405"/>
                      <a:gd name="connsiteY12" fmla="*/ 1733550 h 1968818"/>
                      <a:gd name="connsiteX13" fmla="*/ 553442 w 587405"/>
                      <a:gd name="connsiteY13" fmla="*/ 1843087 h 1968818"/>
                      <a:gd name="connsiteX14" fmla="*/ 41 w 587405"/>
                      <a:gd name="connsiteY14" fmla="*/ 1968818 h 1968818"/>
                      <a:gd name="connsiteX0" fmla="*/ 239228 w 587515"/>
                      <a:gd name="connsiteY0" fmla="*/ 0 h 1968818"/>
                      <a:gd name="connsiteX1" fmla="*/ 320190 w 587515"/>
                      <a:gd name="connsiteY1" fmla="*/ 138112 h 1968818"/>
                      <a:gd name="connsiteX2" fmla="*/ 448777 w 587515"/>
                      <a:gd name="connsiteY2" fmla="*/ 271462 h 1968818"/>
                      <a:gd name="connsiteX3" fmla="*/ 553553 w 587515"/>
                      <a:gd name="connsiteY3" fmla="*/ 357187 h 1968818"/>
                      <a:gd name="connsiteX4" fmla="*/ 586889 w 587515"/>
                      <a:gd name="connsiteY4" fmla="*/ 461961 h 1968818"/>
                      <a:gd name="connsiteX5" fmla="*/ 572603 w 587515"/>
                      <a:gd name="connsiteY5" fmla="*/ 628649 h 1968818"/>
                      <a:gd name="connsiteX6" fmla="*/ 539265 w 587515"/>
                      <a:gd name="connsiteY6" fmla="*/ 781049 h 1968818"/>
                      <a:gd name="connsiteX7" fmla="*/ 491640 w 587515"/>
                      <a:gd name="connsiteY7" fmla="*/ 928687 h 1968818"/>
                      <a:gd name="connsiteX8" fmla="*/ 458302 w 587515"/>
                      <a:gd name="connsiteY8" fmla="*/ 1095374 h 1968818"/>
                      <a:gd name="connsiteX9" fmla="*/ 424965 w 587515"/>
                      <a:gd name="connsiteY9" fmla="*/ 1295399 h 1968818"/>
                      <a:gd name="connsiteX10" fmla="*/ 405915 w 587515"/>
                      <a:gd name="connsiteY10" fmla="*/ 1447799 h 1968818"/>
                      <a:gd name="connsiteX11" fmla="*/ 434490 w 587515"/>
                      <a:gd name="connsiteY11" fmla="*/ 1590675 h 1968818"/>
                      <a:gd name="connsiteX12" fmla="*/ 486877 w 587515"/>
                      <a:gd name="connsiteY12" fmla="*/ 1733550 h 1968818"/>
                      <a:gd name="connsiteX13" fmla="*/ 130642 w 587515"/>
                      <a:gd name="connsiteY13" fmla="*/ 1827847 h 1968818"/>
                      <a:gd name="connsiteX14" fmla="*/ 151 w 587515"/>
                      <a:gd name="connsiteY14" fmla="*/ 1968818 h 1968818"/>
                      <a:gd name="connsiteX0" fmla="*/ 239077 w 587364"/>
                      <a:gd name="connsiteY0" fmla="*/ 0 h 1968818"/>
                      <a:gd name="connsiteX1" fmla="*/ 320039 w 587364"/>
                      <a:gd name="connsiteY1" fmla="*/ 138112 h 1968818"/>
                      <a:gd name="connsiteX2" fmla="*/ 448626 w 587364"/>
                      <a:gd name="connsiteY2" fmla="*/ 271462 h 1968818"/>
                      <a:gd name="connsiteX3" fmla="*/ 553402 w 587364"/>
                      <a:gd name="connsiteY3" fmla="*/ 357187 h 1968818"/>
                      <a:gd name="connsiteX4" fmla="*/ 586738 w 587364"/>
                      <a:gd name="connsiteY4" fmla="*/ 461961 h 1968818"/>
                      <a:gd name="connsiteX5" fmla="*/ 572452 w 587364"/>
                      <a:gd name="connsiteY5" fmla="*/ 628649 h 1968818"/>
                      <a:gd name="connsiteX6" fmla="*/ 539114 w 587364"/>
                      <a:gd name="connsiteY6" fmla="*/ 781049 h 1968818"/>
                      <a:gd name="connsiteX7" fmla="*/ 491489 w 587364"/>
                      <a:gd name="connsiteY7" fmla="*/ 928687 h 1968818"/>
                      <a:gd name="connsiteX8" fmla="*/ 458151 w 587364"/>
                      <a:gd name="connsiteY8" fmla="*/ 1095374 h 1968818"/>
                      <a:gd name="connsiteX9" fmla="*/ 424814 w 587364"/>
                      <a:gd name="connsiteY9" fmla="*/ 1295399 h 1968818"/>
                      <a:gd name="connsiteX10" fmla="*/ 405764 w 587364"/>
                      <a:gd name="connsiteY10" fmla="*/ 1447799 h 1968818"/>
                      <a:gd name="connsiteX11" fmla="*/ 434339 w 587364"/>
                      <a:gd name="connsiteY11" fmla="*/ 1590675 h 1968818"/>
                      <a:gd name="connsiteX12" fmla="*/ 486726 w 587364"/>
                      <a:gd name="connsiteY12" fmla="*/ 1733550 h 1968818"/>
                      <a:gd name="connsiteX13" fmla="*/ 0 w 587364"/>
                      <a:gd name="connsiteY13" fmla="*/ 1968818 h 1968818"/>
                      <a:gd name="connsiteX0" fmla="*/ 787717 w 788013"/>
                      <a:gd name="connsiteY0" fmla="*/ 455697 h 1841585"/>
                      <a:gd name="connsiteX1" fmla="*/ 320039 w 788013"/>
                      <a:gd name="connsiteY1" fmla="*/ 10879 h 1841585"/>
                      <a:gd name="connsiteX2" fmla="*/ 448626 w 788013"/>
                      <a:gd name="connsiteY2" fmla="*/ 144229 h 1841585"/>
                      <a:gd name="connsiteX3" fmla="*/ 553402 w 788013"/>
                      <a:gd name="connsiteY3" fmla="*/ 229954 h 1841585"/>
                      <a:gd name="connsiteX4" fmla="*/ 586738 w 788013"/>
                      <a:gd name="connsiteY4" fmla="*/ 334728 h 1841585"/>
                      <a:gd name="connsiteX5" fmla="*/ 572452 w 788013"/>
                      <a:gd name="connsiteY5" fmla="*/ 501416 h 1841585"/>
                      <a:gd name="connsiteX6" fmla="*/ 539114 w 788013"/>
                      <a:gd name="connsiteY6" fmla="*/ 653816 h 1841585"/>
                      <a:gd name="connsiteX7" fmla="*/ 491489 w 788013"/>
                      <a:gd name="connsiteY7" fmla="*/ 801454 h 1841585"/>
                      <a:gd name="connsiteX8" fmla="*/ 458151 w 788013"/>
                      <a:gd name="connsiteY8" fmla="*/ 968141 h 1841585"/>
                      <a:gd name="connsiteX9" fmla="*/ 424814 w 788013"/>
                      <a:gd name="connsiteY9" fmla="*/ 1168166 h 1841585"/>
                      <a:gd name="connsiteX10" fmla="*/ 405764 w 788013"/>
                      <a:gd name="connsiteY10" fmla="*/ 1320566 h 1841585"/>
                      <a:gd name="connsiteX11" fmla="*/ 434339 w 788013"/>
                      <a:gd name="connsiteY11" fmla="*/ 1463442 h 1841585"/>
                      <a:gd name="connsiteX12" fmla="*/ 486726 w 788013"/>
                      <a:gd name="connsiteY12" fmla="*/ 1606317 h 1841585"/>
                      <a:gd name="connsiteX13" fmla="*/ 0 w 788013"/>
                      <a:gd name="connsiteY13" fmla="*/ 1841585 h 1841585"/>
                      <a:gd name="connsiteX0" fmla="*/ 787717 w 787717"/>
                      <a:gd name="connsiteY0" fmla="*/ 320388 h 1706276"/>
                      <a:gd name="connsiteX1" fmla="*/ 448626 w 787717"/>
                      <a:gd name="connsiteY1" fmla="*/ 8920 h 1706276"/>
                      <a:gd name="connsiteX2" fmla="*/ 553402 w 787717"/>
                      <a:gd name="connsiteY2" fmla="*/ 94645 h 1706276"/>
                      <a:gd name="connsiteX3" fmla="*/ 586738 w 787717"/>
                      <a:gd name="connsiteY3" fmla="*/ 199419 h 1706276"/>
                      <a:gd name="connsiteX4" fmla="*/ 572452 w 787717"/>
                      <a:gd name="connsiteY4" fmla="*/ 366107 h 1706276"/>
                      <a:gd name="connsiteX5" fmla="*/ 539114 w 787717"/>
                      <a:gd name="connsiteY5" fmla="*/ 518507 h 1706276"/>
                      <a:gd name="connsiteX6" fmla="*/ 491489 w 787717"/>
                      <a:gd name="connsiteY6" fmla="*/ 666145 h 1706276"/>
                      <a:gd name="connsiteX7" fmla="*/ 458151 w 787717"/>
                      <a:gd name="connsiteY7" fmla="*/ 832832 h 1706276"/>
                      <a:gd name="connsiteX8" fmla="*/ 424814 w 787717"/>
                      <a:gd name="connsiteY8" fmla="*/ 1032857 h 1706276"/>
                      <a:gd name="connsiteX9" fmla="*/ 405764 w 787717"/>
                      <a:gd name="connsiteY9" fmla="*/ 1185257 h 1706276"/>
                      <a:gd name="connsiteX10" fmla="*/ 434339 w 787717"/>
                      <a:gd name="connsiteY10" fmla="*/ 1328133 h 1706276"/>
                      <a:gd name="connsiteX11" fmla="*/ 486726 w 787717"/>
                      <a:gd name="connsiteY11" fmla="*/ 1471008 h 1706276"/>
                      <a:gd name="connsiteX12" fmla="*/ 0 w 787717"/>
                      <a:gd name="connsiteY12" fmla="*/ 1706276 h 1706276"/>
                      <a:gd name="connsiteX0" fmla="*/ 787717 w 787717"/>
                      <a:gd name="connsiteY0" fmla="*/ 225743 h 1611631"/>
                      <a:gd name="connsiteX1" fmla="*/ 553402 w 787717"/>
                      <a:gd name="connsiteY1" fmla="*/ 0 h 1611631"/>
                      <a:gd name="connsiteX2" fmla="*/ 586738 w 787717"/>
                      <a:gd name="connsiteY2" fmla="*/ 104774 h 1611631"/>
                      <a:gd name="connsiteX3" fmla="*/ 572452 w 787717"/>
                      <a:gd name="connsiteY3" fmla="*/ 271462 h 1611631"/>
                      <a:gd name="connsiteX4" fmla="*/ 539114 w 787717"/>
                      <a:gd name="connsiteY4" fmla="*/ 423862 h 1611631"/>
                      <a:gd name="connsiteX5" fmla="*/ 491489 w 787717"/>
                      <a:gd name="connsiteY5" fmla="*/ 571500 h 1611631"/>
                      <a:gd name="connsiteX6" fmla="*/ 458151 w 787717"/>
                      <a:gd name="connsiteY6" fmla="*/ 738187 h 1611631"/>
                      <a:gd name="connsiteX7" fmla="*/ 424814 w 787717"/>
                      <a:gd name="connsiteY7" fmla="*/ 938212 h 1611631"/>
                      <a:gd name="connsiteX8" fmla="*/ 405764 w 787717"/>
                      <a:gd name="connsiteY8" fmla="*/ 1090612 h 1611631"/>
                      <a:gd name="connsiteX9" fmla="*/ 434339 w 787717"/>
                      <a:gd name="connsiteY9" fmla="*/ 1233488 h 1611631"/>
                      <a:gd name="connsiteX10" fmla="*/ 486726 w 787717"/>
                      <a:gd name="connsiteY10" fmla="*/ 1376363 h 1611631"/>
                      <a:gd name="connsiteX11" fmla="*/ 0 w 787717"/>
                      <a:gd name="connsiteY11" fmla="*/ 1611631 h 1611631"/>
                      <a:gd name="connsiteX0" fmla="*/ 787717 w 787717"/>
                      <a:gd name="connsiteY0" fmla="*/ 120969 h 1506857"/>
                      <a:gd name="connsiteX1" fmla="*/ 586738 w 787717"/>
                      <a:gd name="connsiteY1" fmla="*/ 0 h 1506857"/>
                      <a:gd name="connsiteX2" fmla="*/ 572452 w 787717"/>
                      <a:gd name="connsiteY2" fmla="*/ 166688 h 1506857"/>
                      <a:gd name="connsiteX3" fmla="*/ 539114 w 787717"/>
                      <a:gd name="connsiteY3" fmla="*/ 319088 h 1506857"/>
                      <a:gd name="connsiteX4" fmla="*/ 491489 w 787717"/>
                      <a:gd name="connsiteY4" fmla="*/ 466726 h 1506857"/>
                      <a:gd name="connsiteX5" fmla="*/ 458151 w 787717"/>
                      <a:gd name="connsiteY5" fmla="*/ 633413 h 1506857"/>
                      <a:gd name="connsiteX6" fmla="*/ 424814 w 787717"/>
                      <a:gd name="connsiteY6" fmla="*/ 833438 h 1506857"/>
                      <a:gd name="connsiteX7" fmla="*/ 405764 w 787717"/>
                      <a:gd name="connsiteY7" fmla="*/ 985838 h 1506857"/>
                      <a:gd name="connsiteX8" fmla="*/ 434339 w 787717"/>
                      <a:gd name="connsiteY8" fmla="*/ 1128714 h 1506857"/>
                      <a:gd name="connsiteX9" fmla="*/ 486726 w 787717"/>
                      <a:gd name="connsiteY9" fmla="*/ 1271589 h 1506857"/>
                      <a:gd name="connsiteX10" fmla="*/ 0 w 787717"/>
                      <a:gd name="connsiteY10" fmla="*/ 1506857 h 1506857"/>
                      <a:gd name="connsiteX0" fmla="*/ 787717 w 787717"/>
                      <a:gd name="connsiteY0" fmla="*/ 0 h 1385888"/>
                      <a:gd name="connsiteX1" fmla="*/ 572452 w 787717"/>
                      <a:gd name="connsiteY1" fmla="*/ 45719 h 1385888"/>
                      <a:gd name="connsiteX2" fmla="*/ 539114 w 787717"/>
                      <a:gd name="connsiteY2" fmla="*/ 198119 h 1385888"/>
                      <a:gd name="connsiteX3" fmla="*/ 491489 w 787717"/>
                      <a:gd name="connsiteY3" fmla="*/ 345757 h 1385888"/>
                      <a:gd name="connsiteX4" fmla="*/ 458151 w 787717"/>
                      <a:gd name="connsiteY4" fmla="*/ 512444 h 1385888"/>
                      <a:gd name="connsiteX5" fmla="*/ 424814 w 787717"/>
                      <a:gd name="connsiteY5" fmla="*/ 712469 h 1385888"/>
                      <a:gd name="connsiteX6" fmla="*/ 405764 w 787717"/>
                      <a:gd name="connsiteY6" fmla="*/ 864869 h 1385888"/>
                      <a:gd name="connsiteX7" fmla="*/ 434339 w 787717"/>
                      <a:gd name="connsiteY7" fmla="*/ 1007745 h 1385888"/>
                      <a:gd name="connsiteX8" fmla="*/ 486726 w 787717"/>
                      <a:gd name="connsiteY8" fmla="*/ 1150620 h 1385888"/>
                      <a:gd name="connsiteX9" fmla="*/ 0 w 787717"/>
                      <a:gd name="connsiteY9" fmla="*/ 1385888 h 1385888"/>
                      <a:gd name="connsiteX0" fmla="*/ 787717 w 787717"/>
                      <a:gd name="connsiteY0" fmla="*/ 0 h 1385888"/>
                      <a:gd name="connsiteX1" fmla="*/ 539114 w 787717"/>
                      <a:gd name="connsiteY1" fmla="*/ 198119 h 1385888"/>
                      <a:gd name="connsiteX2" fmla="*/ 491489 w 787717"/>
                      <a:gd name="connsiteY2" fmla="*/ 345757 h 1385888"/>
                      <a:gd name="connsiteX3" fmla="*/ 458151 w 787717"/>
                      <a:gd name="connsiteY3" fmla="*/ 512444 h 1385888"/>
                      <a:gd name="connsiteX4" fmla="*/ 424814 w 787717"/>
                      <a:gd name="connsiteY4" fmla="*/ 712469 h 1385888"/>
                      <a:gd name="connsiteX5" fmla="*/ 405764 w 787717"/>
                      <a:gd name="connsiteY5" fmla="*/ 864869 h 1385888"/>
                      <a:gd name="connsiteX6" fmla="*/ 434339 w 787717"/>
                      <a:gd name="connsiteY6" fmla="*/ 1007745 h 1385888"/>
                      <a:gd name="connsiteX7" fmla="*/ 486726 w 787717"/>
                      <a:gd name="connsiteY7" fmla="*/ 1150620 h 1385888"/>
                      <a:gd name="connsiteX8" fmla="*/ 0 w 787717"/>
                      <a:gd name="connsiteY8" fmla="*/ 1385888 h 1385888"/>
                      <a:gd name="connsiteX0" fmla="*/ 787717 w 787717"/>
                      <a:gd name="connsiteY0" fmla="*/ 0 h 1385888"/>
                      <a:gd name="connsiteX1" fmla="*/ 491489 w 787717"/>
                      <a:gd name="connsiteY1" fmla="*/ 345757 h 1385888"/>
                      <a:gd name="connsiteX2" fmla="*/ 458151 w 787717"/>
                      <a:gd name="connsiteY2" fmla="*/ 512444 h 1385888"/>
                      <a:gd name="connsiteX3" fmla="*/ 424814 w 787717"/>
                      <a:gd name="connsiteY3" fmla="*/ 712469 h 1385888"/>
                      <a:gd name="connsiteX4" fmla="*/ 405764 w 787717"/>
                      <a:gd name="connsiteY4" fmla="*/ 864869 h 1385888"/>
                      <a:gd name="connsiteX5" fmla="*/ 434339 w 787717"/>
                      <a:gd name="connsiteY5" fmla="*/ 1007745 h 1385888"/>
                      <a:gd name="connsiteX6" fmla="*/ 486726 w 787717"/>
                      <a:gd name="connsiteY6" fmla="*/ 1150620 h 1385888"/>
                      <a:gd name="connsiteX7" fmla="*/ 0 w 787717"/>
                      <a:gd name="connsiteY7" fmla="*/ 1385888 h 1385888"/>
                      <a:gd name="connsiteX0" fmla="*/ 787717 w 787717"/>
                      <a:gd name="connsiteY0" fmla="*/ 0 h 1385888"/>
                      <a:gd name="connsiteX1" fmla="*/ 458151 w 787717"/>
                      <a:gd name="connsiteY1" fmla="*/ 512444 h 1385888"/>
                      <a:gd name="connsiteX2" fmla="*/ 424814 w 787717"/>
                      <a:gd name="connsiteY2" fmla="*/ 712469 h 1385888"/>
                      <a:gd name="connsiteX3" fmla="*/ 405764 w 787717"/>
                      <a:gd name="connsiteY3" fmla="*/ 864869 h 1385888"/>
                      <a:gd name="connsiteX4" fmla="*/ 434339 w 787717"/>
                      <a:gd name="connsiteY4" fmla="*/ 1007745 h 1385888"/>
                      <a:gd name="connsiteX5" fmla="*/ 486726 w 787717"/>
                      <a:gd name="connsiteY5" fmla="*/ 1150620 h 1385888"/>
                      <a:gd name="connsiteX6" fmla="*/ 0 w 787717"/>
                      <a:gd name="connsiteY6" fmla="*/ 1385888 h 1385888"/>
                      <a:gd name="connsiteX0" fmla="*/ 787717 w 787717"/>
                      <a:gd name="connsiteY0" fmla="*/ 0 h 1385888"/>
                      <a:gd name="connsiteX1" fmla="*/ 424814 w 787717"/>
                      <a:gd name="connsiteY1" fmla="*/ 712469 h 1385888"/>
                      <a:gd name="connsiteX2" fmla="*/ 405764 w 787717"/>
                      <a:gd name="connsiteY2" fmla="*/ 864869 h 1385888"/>
                      <a:gd name="connsiteX3" fmla="*/ 434339 w 787717"/>
                      <a:gd name="connsiteY3" fmla="*/ 1007745 h 1385888"/>
                      <a:gd name="connsiteX4" fmla="*/ 486726 w 787717"/>
                      <a:gd name="connsiteY4" fmla="*/ 1150620 h 1385888"/>
                      <a:gd name="connsiteX5" fmla="*/ 0 w 787717"/>
                      <a:gd name="connsiteY5" fmla="*/ 1385888 h 1385888"/>
                      <a:gd name="connsiteX0" fmla="*/ 787717 w 787717"/>
                      <a:gd name="connsiteY0" fmla="*/ 0 h 1385888"/>
                      <a:gd name="connsiteX1" fmla="*/ 721994 w 787717"/>
                      <a:gd name="connsiteY1" fmla="*/ 278129 h 1385888"/>
                      <a:gd name="connsiteX2" fmla="*/ 405764 w 787717"/>
                      <a:gd name="connsiteY2" fmla="*/ 864869 h 1385888"/>
                      <a:gd name="connsiteX3" fmla="*/ 434339 w 787717"/>
                      <a:gd name="connsiteY3" fmla="*/ 1007745 h 1385888"/>
                      <a:gd name="connsiteX4" fmla="*/ 486726 w 787717"/>
                      <a:gd name="connsiteY4" fmla="*/ 1150620 h 1385888"/>
                      <a:gd name="connsiteX5" fmla="*/ 0 w 787717"/>
                      <a:gd name="connsiteY5" fmla="*/ 1385888 h 1385888"/>
                      <a:gd name="connsiteX0" fmla="*/ 787717 w 787717"/>
                      <a:gd name="connsiteY0" fmla="*/ 0 h 1385888"/>
                      <a:gd name="connsiteX1" fmla="*/ 721994 w 787717"/>
                      <a:gd name="connsiteY1" fmla="*/ 278129 h 1385888"/>
                      <a:gd name="connsiteX2" fmla="*/ 321944 w 787717"/>
                      <a:gd name="connsiteY2" fmla="*/ 906779 h 1385888"/>
                      <a:gd name="connsiteX3" fmla="*/ 434339 w 787717"/>
                      <a:gd name="connsiteY3" fmla="*/ 1007745 h 1385888"/>
                      <a:gd name="connsiteX4" fmla="*/ 486726 w 787717"/>
                      <a:gd name="connsiteY4" fmla="*/ 1150620 h 1385888"/>
                      <a:gd name="connsiteX5" fmla="*/ 0 w 787717"/>
                      <a:gd name="connsiteY5" fmla="*/ 1385888 h 1385888"/>
                      <a:gd name="connsiteX0" fmla="*/ 787717 w 787717"/>
                      <a:gd name="connsiteY0" fmla="*/ 0 h 1385888"/>
                      <a:gd name="connsiteX1" fmla="*/ 721994 w 787717"/>
                      <a:gd name="connsiteY1" fmla="*/ 278129 h 1385888"/>
                      <a:gd name="connsiteX2" fmla="*/ 321944 w 787717"/>
                      <a:gd name="connsiteY2" fmla="*/ 906779 h 1385888"/>
                      <a:gd name="connsiteX3" fmla="*/ 486726 w 787717"/>
                      <a:gd name="connsiteY3" fmla="*/ 1150620 h 1385888"/>
                      <a:gd name="connsiteX4" fmla="*/ 0 w 787717"/>
                      <a:gd name="connsiteY4" fmla="*/ 1385888 h 1385888"/>
                      <a:gd name="connsiteX0" fmla="*/ 787717 w 787717"/>
                      <a:gd name="connsiteY0" fmla="*/ 0 h 1385888"/>
                      <a:gd name="connsiteX1" fmla="*/ 721994 w 787717"/>
                      <a:gd name="connsiteY1" fmla="*/ 278129 h 1385888"/>
                      <a:gd name="connsiteX2" fmla="*/ 321944 w 787717"/>
                      <a:gd name="connsiteY2" fmla="*/ 906779 h 1385888"/>
                      <a:gd name="connsiteX3" fmla="*/ 0 w 787717"/>
                      <a:gd name="connsiteY3" fmla="*/ 1385888 h 1385888"/>
                      <a:gd name="connsiteX0" fmla="*/ 787717 w 787717"/>
                      <a:gd name="connsiteY0" fmla="*/ 0 h 1385888"/>
                      <a:gd name="connsiteX1" fmla="*/ 721994 w 787717"/>
                      <a:gd name="connsiteY1" fmla="*/ 278129 h 1385888"/>
                      <a:gd name="connsiteX2" fmla="*/ 360044 w 787717"/>
                      <a:gd name="connsiteY2" fmla="*/ 895349 h 1385888"/>
                      <a:gd name="connsiteX3" fmla="*/ 0 w 787717"/>
                      <a:gd name="connsiteY3" fmla="*/ 1385888 h 1385888"/>
                      <a:gd name="connsiteX0" fmla="*/ 856297 w 856297"/>
                      <a:gd name="connsiteY0" fmla="*/ 0 h 1416368"/>
                      <a:gd name="connsiteX1" fmla="*/ 790574 w 856297"/>
                      <a:gd name="connsiteY1" fmla="*/ 278129 h 1416368"/>
                      <a:gd name="connsiteX2" fmla="*/ 428624 w 856297"/>
                      <a:gd name="connsiteY2" fmla="*/ 895349 h 1416368"/>
                      <a:gd name="connsiteX3" fmla="*/ 0 w 856297"/>
                      <a:gd name="connsiteY3" fmla="*/ 1416368 h 1416368"/>
                      <a:gd name="connsiteX0" fmla="*/ 749617 w 804785"/>
                      <a:gd name="connsiteY0" fmla="*/ 0 h 1366838"/>
                      <a:gd name="connsiteX1" fmla="*/ 790574 w 804785"/>
                      <a:gd name="connsiteY1" fmla="*/ 228599 h 1366838"/>
                      <a:gd name="connsiteX2" fmla="*/ 428624 w 804785"/>
                      <a:gd name="connsiteY2" fmla="*/ 845819 h 1366838"/>
                      <a:gd name="connsiteX3" fmla="*/ 0 w 804785"/>
                      <a:gd name="connsiteY3" fmla="*/ 1366838 h 1366838"/>
                      <a:gd name="connsiteX0" fmla="*/ 799147 w 815524"/>
                      <a:gd name="connsiteY0" fmla="*/ 0 h 1481138"/>
                      <a:gd name="connsiteX1" fmla="*/ 790574 w 815524"/>
                      <a:gd name="connsiteY1" fmla="*/ 342899 h 1481138"/>
                      <a:gd name="connsiteX2" fmla="*/ 428624 w 815524"/>
                      <a:gd name="connsiteY2" fmla="*/ 960119 h 1481138"/>
                      <a:gd name="connsiteX3" fmla="*/ 0 w 815524"/>
                      <a:gd name="connsiteY3" fmla="*/ 1481138 h 1481138"/>
                      <a:gd name="connsiteX0" fmla="*/ 799147 w 799147"/>
                      <a:gd name="connsiteY0" fmla="*/ 0 h 1481138"/>
                      <a:gd name="connsiteX1" fmla="*/ 729614 w 799147"/>
                      <a:gd name="connsiteY1" fmla="*/ 369569 h 1481138"/>
                      <a:gd name="connsiteX2" fmla="*/ 428624 w 799147"/>
                      <a:gd name="connsiteY2" fmla="*/ 960119 h 1481138"/>
                      <a:gd name="connsiteX3" fmla="*/ 0 w 799147"/>
                      <a:gd name="connsiteY3" fmla="*/ 1481138 h 1481138"/>
                      <a:gd name="connsiteX0" fmla="*/ 799147 w 799147"/>
                      <a:gd name="connsiteY0" fmla="*/ 0 h 1481138"/>
                      <a:gd name="connsiteX1" fmla="*/ 688974 w 799147"/>
                      <a:gd name="connsiteY1" fmla="*/ 496569 h 1481138"/>
                      <a:gd name="connsiteX2" fmla="*/ 428624 w 799147"/>
                      <a:gd name="connsiteY2" fmla="*/ 960119 h 1481138"/>
                      <a:gd name="connsiteX3" fmla="*/ 0 w 799147"/>
                      <a:gd name="connsiteY3" fmla="*/ 1481138 h 1481138"/>
                      <a:gd name="connsiteX0" fmla="*/ 799147 w 799147"/>
                      <a:gd name="connsiteY0" fmla="*/ 0 h 1481138"/>
                      <a:gd name="connsiteX1" fmla="*/ 688974 w 799147"/>
                      <a:gd name="connsiteY1" fmla="*/ 496569 h 1481138"/>
                      <a:gd name="connsiteX2" fmla="*/ 428624 w 799147"/>
                      <a:gd name="connsiteY2" fmla="*/ 960119 h 1481138"/>
                      <a:gd name="connsiteX3" fmla="*/ 0 w 799147"/>
                      <a:gd name="connsiteY3" fmla="*/ 1481138 h 1481138"/>
                      <a:gd name="connsiteX0" fmla="*/ 799147 w 799147"/>
                      <a:gd name="connsiteY0" fmla="*/ 0 h 1481138"/>
                      <a:gd name="connsiteX1" fmla="*/ 643254 w 799147"/>
                      <a:gd name="connsiteY1" fmla="*/ 567689 h 1481138"/>
                      <a:gd name="connsiteX2" fmla="*/ 428624 w 799147"/>
                      <a:gd name="connsiteY2" fmla="*/ 960119 h 1481138"/>
                      <a:gd name="connsiteX3" fmla="*/ 0 w 799147"/>
                      <a:gd name="connsiteY3" fmla="*/ 1481138 h 1481138"/>
                      <a:gd name="connsiteX0" fmla="*/ 799147 w 799147"/>
                      <a:gd name="connsiteY0" fmla="*/ 0 h 1481138"/>
                      <a:gd name="connsiteX1" fmla="*/ 643254 w 799147"/>
                      <a:gd name="connsiteY1" fmla="*/ 567689 h 1481138"/>
                      <a:gd name="connsiteX2" fmla="*/ 347344 w 799147"/>
                      <a:gd name="connsiteY2" fmla="*/ 1046479 h 1481138"/>
                      <a:gd name="connsiteX3" fmla="*/ 0 w 799147"/>
                      <a:gd name="connsiteY3" fmla="*/ 1481138 h 1481138"/>
                      <a:gd name="connsiteX0" fmla="*/ 799147 w 799147"/>
                      <a:gd name="connsiteY0" fmla="*/ 0 h 1481138"/>
                      <a:gd name="connsiteX1" fmla="*/ 643254 w 799147"/>
                      <a:gd name="connsiteY1" fmla="*/ 567689 h 1481138"/>
                      <a:gd name="connsiteX2" fmla="*/ 0 w 799147"/>
                      <a:gd name="connsiteY2" fmla="*/ 1481138 h 1481138"/>
                      <a:gd name="connsiteX0" fmla="*/ 799147 w 799147"/>
                      <a:gd name="connsiteY0" fmla="*/ 0 h 1481138"/>
                      <a:gd name="connsiteX1" fmla="*/ 612774 w 799147"/>
                      <a:gd name="connsiteY1" fmla="*/ 654049 h 1481138"/>
                      <a:gd name="connsiteX2" fmla="*/ 0 w 799147"/>
                      <a:gd name="connsiteY2" fmla="*/ 1481138 h 1481138"/>
                      <a:gd name="connsiteX0" fmla="*/ 799147 w 800517"/>
                      <a:gd name="connsiteY0" fmla="*/ 0 h 1481138"/>
                      <a:gd name="connsiteX1" fmla="*/ 612774 w 800517"/>
                      <a:gd name="connsiteY1" fmla="*/ 654049 h 1481138"/>
                      <a:gd name="connsiteX2" fmla="*/ 0 w 800517"/>
                      <a:gd name="connsiteY2" fmla="*/ 1481138 h 1481138"/>
                      <a:gd name="connsiteX0" fmla="*/ 799147 w 799147"/>
                      <a:gd name="connsiteY0" fmla="*/ 0 h 1481138"/>
                      <a:gd name="connsiteX1" fmla="*/ 521334 w 799147"/>
                      <a:gd name="connsiteY1" fmla="*/ 806449 h 1481138"/>
                      <a:gd name="connsiteX2" fmla="*/ 0 w 799147"/>
                      <a:gd name="connsiteY2" fmla="*/ 1481138 h 1481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99147" h="1481138">
                        <a:moveTo>
                          <a:pt x="799147" y="0"/>
                        </a:moveTo>
                        <a:cubicBezTo>
                          <a:pt x="777239" y="92710"/>
                          <a:pt x="786605" y="371633"/>
                          <a:pt x="521334" y="806449"/>
                        </a:cubicBezTo>
                        <a:cubicBezTo>
                          <a:pt x="256063" y="1241265"/>
                          <a:pt x="134011" y="1290836"/>
                          <a:pt x="0" y="1481138"/>
                        </a:cubicBezTo>
                      </a:path>
                    </a:pathLst>
                  </a:custGeom>
                  <a:ln w="38100">
                    <a:solidFill>
                      <a:srgbClr val="F4B183"/>
                    </a:solidFill>
                    <a:headEnd type="oval" w="med" len="med"/>
                    <a:tailEnd type="oval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05389AB-C8EA-564D-3F7D-AC935798FC2C}"/>
                      </a:ext>
                    </a:extLst>
                  </p:cNvPr>
                  <p:cNvSpPr txBox="1"/>
                  <p:nvPr/>
                </p:nvSpPr>
                <p:spPr>
                  <a:xfrm>
                    <a:off x="952820" y="4870673"/>
                    <a:ext cx="12298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D75D0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~4500 km</a:t>
                    </a:r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3C9F87C9-70C1-E303-AFE4-1B9231F930AF}"/>
                      </a:ext>
                    </a:extLst>
                  </p:cNvPr>
                  <p:cNvSpPr txBox="1"/>
                  <p:nvPr/>
                </p:nvSpPr>
                <p:spPr>
                  <a:xfrm>
                    <a:off x="2011111" y="4269783"/>
                    <a:ext cx="144623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DAE3F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Foraging Ground</a:t>
                    </a: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76B18648-EE8C-DECF-E764-CB9162B3D2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8469" y="6166235"/>
                    <a:ext cx="145264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D9D9D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Breeding Ground</a:t>
                    </a:r>
                  </a:p>
                </p:txBody>
              </p: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2A2D1EB-9DCC-FBBF-907C-9E1D16502BA6}"/>
                    </a:ext>
                  </a:extLst>
                </p:cNvPr>
                <p:cNvSpPr txBox="1"/>
                <p:nvPr/>
              </p:nvSpPr>
              <p:spPr>
                <a:xfrm rot="5400000">
                  <a:off x="3223338" y="5026997"/>
                  <a:ext cx="19714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Hawaii – Alaska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8726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8D299B6-E637-D69B-B484-221BD686B13F}"/>
              </a:ext>
            </a:extLst>
          </p:cNvPr>
          <p:cNvGrpSpPr/>
          <p:nvPr/>
        </p:nvGrpSpPr>
        <p:grpSpPr>
          <a:xfrm>
            <a:off x="389106" y="193996"/>
            <a:ext cx="11430000" cy="6430540"/>
            <a:chOff x="389106" y="193996"/>
            <a:chExt cx="11430000" cy="6430540"/>
          </a:xfrm>
        </p:grpSpPr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BD5580D-500E-3A14-45E8-E8575122A348}"/>
                </a:ext>
              </a:extLst>
            </p:cNvPr>
            <p:cNvSpPr/>
            <p:nvPr/>
          </p:nvSpPr>
          <p:spPr>
            <a:xfrm>
              <a:off x="389106" y="193996"/>
              <a:ext cx="11430000" cy="6430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A03336-8176-F3E9-7631-C9BCE95BEE98}"/>
                </a:ext>
              </a:extLst>
            </p:cNvPr>
            <p:cNvSpPr txBox="1"/>
            <p:nvPr/>
          </p:nvSpPr>
          <p:spPr>
            <a:xfrm>
              <a:off x="570774" y="5584350"/>
              <a:ext cx="10955696" cy="83402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b="0" dirty="0"/>
                <a:t>Optimal Migratory Speed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67169F-3578-2529-4A28-D0FC49B83712}"/>
                </a:ext>
              </a:extLst>
            </p:cNvPr>
            <p:cNvSpPr/>
            <p:nvPr/>
          </p:nvSpPr>
          <p:spPr>
            <a:xfrm>
              <a:off x="570774" y="4043670"/>
              <a:ext cx="10955696" cy="7888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</a:rPr>
                <a:t>Adjusted Annual Cycle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A441AE-9B55-0048-E0FF-7B82C4575F19}"/>
                </a:ext>
              </a:extLst>
            </p:cNvPr>
            <p:cNvSpPr/>
            <p:nvPr/>
          </p:nvSpPr>
          <p:spPr>
            <a:xfrm>
              <a:off x="763338" y="746839"/>
              <a:ext cx="3385659" cy="467366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Satellite Tag Data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D84816AA-562D-B7A3-B80B-2E22DD3AD88D}"/>
                </a:ext>
              </a:extLst>
            </p:cNvPr>
            <p:cNvSpPr/>
            <p:nvPr/>
          </p:nvSpPr>
          <p:spPr>
            <a:xfrm>
              <a:off x="570774" y="2353692"/>
              <a:ext cx="10955696" cy="78886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Stereotyped Annual Cycle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DBDA51-E73B-318D-3DED-0144FF62BFC6}"/>
                </a:ext>
              </a:extLst>
            </p:cNvPr>
            <p:cNvSpPr/>
            <p:nvPr/>
          </p:nvSpPr>
          <p:spPr>
            <a:xfrm>
              <a:off x="4324606" y="746839"/>
              <a:ext cx="3385658" cy="467366"/>
            </a:xfrm>
            <a:prstGeom prst="rect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Multi-Sensor Tag Data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83EB74C-F900-2A91-7314-E5D5E79693ED}"/>
                </a:ext>
              </a:extLst>
            </p:cNvPr>
            <p:cNvSpPr/>
            <p:nvPr/>
          </p:nvSpPr>
          <p:spPr>
            <a:xfrm>
              <a:off x="7885873" y="746839"/>
              <a:ext cx="3385658" cy="467366"/>
            </a:xfrm>
            <a:prstGeom prst="rect">
              <a:avLst/>
            </a:prstGeom>
            <a:noFill/>
            <a:ln w="254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Morphometrics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A2C969D-874D-37E9-7283-20B127B07EA0}"/>
                </a:ext>
              </a:extLst>
            </p:cNvPr>
            <p:cNvSpPr/>
            <p:nvPr/>
          </p:nvSpPr>
          <p:spPr>
            <a:xfrm>
              <a:off x="570774" y="563328"/>
              <a:ext cx="10955696" cy="889254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910ADE7-86DB-ACA1-F8F4-04C0F3CB568B}"/>
                </a:ext>
              </a:extLst>
            </p:cNvPr>
            <p:cNvSpPr txBox="1"/>
            <p:nvPr/>
          </p:nvSpPr>
          <p:spPr>
            <a:xfrm>
              <a:off x="572150" y="193996"/>
              <a:ext cx="2223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External Data Sources</a:t>
              </a: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8A108BFB-A71B-D059-5093-E08B5C788DCA}"/>
                </a:ext>
              </a:extLst>
            </p:cNvPr>
            <p:cNvSpPr txBox="1"/>
            <p:nvPr/>
          </p:nvSpPr>
          <p:spPr>
            <a:xfrm>
              <a:off x="5373309" y="1736484"/>
              <a:ext cx="1350626" cy="3077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Fig. 2; </a:t>
              </a:r>
              <a:r>
                <a:rPr lang="en-US" sz="1400" dirty="0" err="1"/>
                <a:t>Eqs</a:t>
              </a:r>
              <a:r>
                <a:rPr lang="en-US" sz="1400" dirty="0"/>
                <a:t>. 2 - 6 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2D104EA0-E771-D133-5A7B-F1E6838DE418}"/>
                </a:ext>
              </a:extLst>
            </p:cNvPr>
            <p:cNvSpPr txBox="1"/>
            <p:nvPr/>
          </p:nvSpPr>
          <p:spPr>
            <a:xfrm>
              <a:off x="5584102" y="3425432"/>
              <a:ext cx="929036" cy="3077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Eqs</a:t>
              </a:r>
              <a:r>
                <a:rPr lang="en-US" sz="1400" dirty="0"/>
                <a:t>. 7 - 14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B966E3-C570-3275-32D6-48201FAD7BE3}"/>
                </a:ext>
              </a:extLst>
            </p:cNvPr>
            <p:cNvSpPr txBox="1"/>
            <p:nvPr/>
          </p:nvSpPr>
          <p:spPr>
            <a:xfrm>
              <a:off x="5732380" y="5085571"/>
              <a:ext cx="632481" cy="3077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Eq. 15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E90B0B-670D-4B62-A71D-78CA0D38B1FF}"/>
                </a:ext>
              </a:extLst>
            </p:cNvPr>
            <p:cNvSpPr txBox="1"/>
            <p:nvPr/>
          </p:nvSpPr>
          <p:spPr>
            <a:xfrm>
              <a:off x="572150" y="1984360"/>
              <a:ext cx="20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Speed-Independent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2599AD3-1A16-B443-160C-1362D8FA92D9}"/>
                </a:ext>
              </a:extLst>
            </p:cNvPr>
            <p:cNvSpPr txBox="1"/>
            <p:nvPr/>
          </p:nvSpPr>
          <p:spPr>
            <a:xfrm>
              <a:off x="572150" y="3674338"/>
              <a:ext cx="188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Speed-Dependent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D1E83B6-8822-9B10-5A14-84ECDA5BB6FE}"/>
                </a:ext>
              </a:extLst>
            </p:cNvPr>
            <p:cNvCxnSpPr>
              <a:cxnSpLocks/>
              <a:stCxn id="482" idx="2"/>
              <a:endCxn id="286" idx="0"/>
            </p:cNvCxnSpPr>
            <p:nvPr/>
          </p:nvCxnSpPr>
          <p:spPr>
            <a:xfrm>
              <a:off x="6048622" y="2044261"/>
              <a:ext cx="0" cy="3094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62450A4-DB3E-CD9E-BE1D-24A3882935DA}"/>
                </a:ext>
              </a:extLst>
            </p:cNvPr>
            <p:cNvCxnSpPr>
              <a:cxnSpLocks/>
              <a:stCxn id="131" idx="2"/>
              <a:endCxn id="482" idx="0"/>
            </p:cNvCxnSpPr>
            <p:nvPr/>
          </p:nvCxnSpPr>
          <p:spPr>
            <a:xfrm>
              <a:off x="6048622" y="1452582"/>
              <a:ext cx="0" cy="28390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6E1031D-987B-169E-655A-FAC15E30CB0C}"/>
                </a:ext>
              </a:extLst>
            </p:cNvPr>
            <p:cNvCxnSpPr>
              <a:cxnSpLocks/>
              <a:stCxn id="508" idx="2"/>
              <a:endCxn id="35" idx="0"/>
            </p:cNvCxnSpPr>
            <p:nvPr/>
          </p:nvCxnSpPr>
          <p:spPr>
            <a:xfrm>
              <a:off x="6048620" y="3733209"/>
              <a:ext cx="2" cy="31046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6E6779D-45B5-1DA3-5B14-00DADAC788CD}"/>
                </a:ext>
              </a:extLst>
            </p:cNvPr>
            <p:cNvCxnSpPr>
              <a:cxnSpLocks/>
              <a:stCxn id="286" idx="2"/>
              <a:endCxn id="508" idx="0"/>
            </p:cNvCxnSpPr>
            <p:nvPr/>
          </p:nvCxnSpPr>
          <p:spPr>
            <a:xfrm flipH="1">
              <a:off x="6048620" y="3142560"/>
              <a:ext cx="2" cy="2828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204C255-2DF5-C855-6A2D-53409F35BE8C}"/>
                </a:ext>
              </a:extLst>
            </p:cNvPr>
            <p:cNvCxnSpPr>
              <a:cxnSpLocks/>
              <a:stCxn id="72" idx="2"/>
              <a:endCxn id="12" idx="0"/>
            </p:cNvCxnSpPr>
            <p:nvPr/>
          </p:nvCxnSpPr>
          <p:spPr>
            <a:xfrm>
              <a:off x="6048621" y="5393348"/>
              <a:ext cx="1" cy="19100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418DE2E-37AE-E4E4-1EEB-D38903CA4E73}"/>
                </a:ext>
              </a:extLst>
            </p:cNvPr>
            <p:cNvCxnSpPr>
              <a:cxnSpLocks/>
              <a:stCxn id="35" idx="2"/>
              <a:endCxn id="72" idx="0"/>
            </p:cNvCxnSpPr>
            <p:nvPr/>
          </p:nvCxnSpPr>
          <p:spPr>
            <a:xfrm flipH="1">
              <a:off x="6048621" y="4832538"/>
              <a:ext cx="1" cy="2530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02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purple squares&#10;&#10;Description automatically generated">
            <a:extLst>
              <a:ext uri="{FF2B5EF4-FFF2-40B4-BE49-F238E27FC236}">
                <a16:creationId xmlns:a16="http://schemas.microsoft.com/office/drawing/2014/main" id="{91AA2102-7999-1C00-E569-C1959A19F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17" y="0"/>
            <a:ext cx="9147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1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E1FED5EB-2337-10DA-2402-6274AB43E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17" y="0"/>
            <a:ext cx="9147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0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BF3DFE3F-774A-8504-E7DE-909203B4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075"/>
            <a:ext cx="12192000" cy="60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3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F786A-E4A3-78C2-3E68-C62C0C7EAADF}"/>
              </a:ext>
            </a:extLst>
          </p:cNvPr>
          <p:cNvGrpSpPr/>
          <p:nvPr/>
        </p:nvGrpSpPr>
        <p:grpSpPr>
          <a:xfrm>
            <a:off x="416810" y="295551"/>
            <a:ext cx="8125306" cy="6266898"/>
            <a:chOff x="478626" y="601356"/>
            <a:chExt cx="7047992" cy="5435986"/>
          </a:xfrm>
        </p:grpSpPr>
        <p:pic>
          <p:nvPicPr>
            <p:cNvPr id="7" name="Picture 6" descr="A map of the coast line&#10;&#10;Description automatically generated">
              <a:extLst>
                <a:ext uri="{FF2B5EF4-FFF2-40B4-BE49-F238E27FC236}">
                  <a16:creationId xmlns:a16="http://schemas.microsoft.com/office/drawing/2014/main" id="{574A6752-660F-A841-4256-568D0D4A4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2" r="20688"/>
            <a:stretch/>
          </p:blipFill>
          <p:spPr>
            <a:xfrm>
              <a:off x="478626" y="601884"/>
              <a:ext cx="2161173" cy="27177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 descr="A map of the pacific ocean&#10;&#10;Description automatically generated">
              <a:extLst>
                <a:ext uri="{FF2B5EF4-FFF2-40B4-BE49-F238E27FC236}">
                  <a16:creationId xmlns:a16="http://schemas.microsoft.com/office/drawing/2014/main" id="{21184977-4047-7756-E2F9-0166393940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2" r="20688"/>
            <a:stretch/>
          </p:blipFill>
          <p:spPr>
            <a:xfrm>
              <a:off x="478626" y="3319613"/>
              <a:ext cx="2161173" cy="27177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A blue line with white background&#10;&#10;Description automatically generated">
              <a:extLst>
                <a:ext uri="{FF2B5EF4-FFF2-40B4-BE49-F238E27FC236}">
                  <a16:creationId xmlns:a16="http://schemas.microsoft.com/office/drawing/2014/main" id="{03493512-7E23-254F-6A9C-EFC81BA19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3" t="3213" r="8101" b="3213"/>
            <a:stretch/>
          </p:blipFill>
          <p:spPr>
            <a:xfrm>
              <a:off x="2639801" y="601356"/>
              <a:ext cx="4886817" cy="271772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A graph showing a blue line&#10;&#10;Description automatically generated">
              <a:extLst>
                <a:ext uri="{FF2B5EF4-FFF2-40B4-BE49-F238E27FC236}">
                  <a16:creationId xmlns:a16="http://schemas.microsoft.com/office/drawing/2014/main" id="{EE3926F7-F623-BD87-47A9-0E86AA080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3" t="3243" r="8101" b="3185"/>
            <a:stretch/>
          </p:blipFill>
          <p:spPr>
            <a:xfrm>
              <a:off x="2639799" y="3319084"/>
              <a:ext cx="4886817" cy="2717728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3DC859-C2CC-C680-6EBA-800F80B583D6}"/>
              </a:ext>
            </a:extLst>
          </p:cNvPr>
          <p:cNvCxnSpPr/>
          <p:nvPr/>
        </p:nvCxnSpPr>
        <p:spPr>
          <a:xfrm>
            <a:off x="8912506" y="324091"/>
            <a:ext cx="0" cy="6146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2CA939-06B4-8986-661D-8C515AD30B18}"/>
              </a:ext>
            </a:extLst>
          </p:cNvPr>
          <p:cNvCxnSpPr>
            <a:cxnSpLocks/>
          </p:cNvCxnSpPr>
          <p:nvPr/>
        </p:nvCxnSpPr>
        <p:spPr>
          <a:xfrm flipH="1">
            <a:off x="8912507" y="6470249"/>
            <a:ext cx="3009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280F15-F199-D7A1-9C81-CF044F80A3E8}"/>
              </a:ext>
            </a:extLst>
          </p:cNvPr>
          <p:cNvSpPr/>
          <p:nvPr/>
        </p:nvSpPr>
        <p:spPr>
          <a:xfrm>
            <a:off x="9398643" y="2511706"/>
            <a:ext cx="312508" cy="13310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ABDC1C-4E9B-60BD-31BE-23D61C65B2DA}"/>
              </a:ext>
            </a:extLst>
          </p:cNvPr>
          <p:cNvSpPr/>
          <p:nvPr/>
        </p:nvSpPr>
        <p:spPr>
          <a:xfrm>
            <a:off x="9803757" y="3090440"/>
            <a:ext cx="312508" cy="13310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510A1-75B2-9892-CA77-1553FFDAE063}"/>
              </a:ext>
            </a:extLst>
          </p:cNvPr>
          <p:cNvSpPr/>
          <p:nvPr/>
        </p:nvSpPr>
        <p:spPr>
          <a:xfrm>
            <a:off x="10648709" y="1736202"/>
            <a:ext cx="312508" cy="13310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AD69A5-9BEC-D3E8-9676-CDE993C101D3}"/>
              </a:ext>
            </a:extLst>
          </p:cNvPr>
          <p:cNvSpPr/>
          <p:nvPr/>
        </p:nvSpPr>
        <p:spPr>
          <a:xfrm>
            <a:off x="11065397" y="2141316"/>
            <a:ext cx="312508" cy="13310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ED02C5-B12A-5DC1-1E25-0E37C9DECE58}"/>
              </a:ext>
            </a:extLst>
          </p:cNvPr>
          <p:cNvCxnSpPr/>
          <p:nvPr/>
        </p:nvCxnSpPr>
        <p:spPr>
          <a:xfrm>
            <a:off x="9560689" y="2245489"/>
            <a:ext cx="0" cy="1990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F5B9A7-9868-E6A2-A26F-8F874B126DEB}"/>
              </a:ext>
            </a:extLst>
          </p:cNvPr>
          <p:cNvCxnSpPr/>
          <p:nvPr/>
        </p:nvCxnSpPr>
        <p:spPr>
          <a:xfrm>
            <a:off x="9965803" y="2893671"/>
            <a:ext cx="0" cy="199084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8BEFA-FCAE-CC41-AF16-B7F943DB8E0D}"/>
              </a:ext>
            </a:extLst>
          </p:cNvPr>
          <p:cNvCxnSpPr/>
          <p:nvPr/>
        </p:nvCxnSpPr>
        <p:spPr>
          <a:xfrm>
            <a:off x="10810754" y="1481560"/>
            <a:ext cx="0" cy="1990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6487E49-59C4-AC6A-24A3-BB95360FBECE}"/>
              </a:ext>
            </a:extLst>
          </p:cNvPr>
          <p:cNvCxnSpPr/>
          <p:nvPr/>
        </p:nvCxnSpPr>
        <p:spPr>
          <a:xfrm>
            <a:off x="11204294" y="1851950"/>
            <a:ext cx="0" cy="199084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56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A5A6651-AFCC-FB1D-4B5F-62203E6641B1}"/>
              </a:ext>
            </a:extLst>
          </p:cNvPr>
          <p:cNvGrpSpPr/>
          <p:nvPr/>
        </p:nvGrpSpPr>
        <p:grpSpPr>
          <a:xfrm>
            <a:off x="119318" y="116732"/>
            <a:ext cx="5333467" cy="1671050"/>
            <a:chOff x="391693" y="340630"/>
            <a:chExt cx="5333467" cy="16710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15A0A5-783A-A928-C0A0-6F79CBE22AD5}"/>
                </a:ext>
              </a:extLst>
            </p:cNvPr>
            <p:cNvSpPr txBox="1"/>
            <p:nvPr/>
          </p:nvSpPr>
          <p:spPr>
            <a:xfrm>
              <a:off x="391693" y="340630"/>
              <a:ext cx="1792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Satellite Tag Data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60E917-4F17-A262-8A27-C6157F2BD1EF}"/>
                </a:ext>
              </a:extLst>
            </p:cNvPr>
            <p:cNvSpPr/>
            <p:nvPr/>
          </p:nvSpPr>
          <p:spPr>
            <a:xfrm>
              <a:off x="391694" y="709962"/>
              <a:ext cx="5333466" cy="1301718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F96DCAF-F6B7-EB10-690C-E3F5A86C21A1}"/>
                    </a:ext>
                  </a:extLst>
                </p:cNvPr>
                <p:cNvSpPr txBox="1"/>
                <p:nvPr/>
              </p:nvSpPr>
              <p:spPr>
                <a:xfrm>
                  <a:off x="504434" y="816279"/>
                  <a:ext cx="2048964" cy="462042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sz="1200" dirty="0"/>
                    <a:t>Average Migratory Distance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𝑚𝑖𝑔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</m:oMath>
                  </a14:m>
                  <a:r>
                    <a:rPr lang="en-US" sz="14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F96DCAF-F6B7-EB10-690C-E3F5A86C2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34" y="816279"/>
                  <a:ext cx="2048964" cy="462042"/>
                </a:xfrm>
                <a:prstGeom prst="roundRect">
                  <a:avLst/>
                </a:prstGeom>
                <a:blipFill>
                  <a:blip r:embed="rId2"/>
                  <a:stretch>
                    <a:fillRect t="-3846" b="-14103"/>
                  </a:stretch>
                </a:blip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EA96FB0-85C7-5E03-4572-C0CC3C6A7B9B}"/>
                    </a:ext>
                  </a:extLst>
                </p:cNvPr>
                <p:cNvSpPr txBox="1"/>
                <p:nvPr/>
              </p:nvSpPr>
              <p:spPr>
                <a:xfrm>
                  <a:off x="504434" y="1441088"/>
                  <a:ext cx="2048964" cy="462042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sz="1200" dirty="0"/>
                    <a:t>Average Migratory Duration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𝑚𝑖𝑔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𝑢𝑛𝑖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</m:oMath>
                  </a14:m>
                  <a:r>
                    <a:rPr lang="en-US" sz="1400" dirty="0"/>
                    <a:t>)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EA96FB0-85C7-5E03-4572-C0CC3C6A7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34" y="1441088"/>
                  <a:ext cx="2048964" cy="462042"/>
                </a:xfrm>
                <a:prstGeom prst="roundRect">
                  <a:avLst/>
                </a:prstGeom>
                <a:blipFill>
                  <a:blip r:embed="rId3"/>
                  <a:stretch>
                    <a:fillRect t="-3896" b="-15584"/>
                  </a:stretch>
                </a:blip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8D31A64-9288-FF46-E7CE-B87AA39E6178}"/>
                    </a:ext>
                  </a:extLst>
                </p:cNvPr>
                <p:cNvSpPr txBox="1"/>
                <p:nvPr/>
              </p:nvSpPr>
              <p:spPr>
                <a:xfrm>
                  <a:off x="3577880" y="1094240"/>
                  <a:ext cx="2048964" cy="462042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sz="1200" dirty="0"/>
                    <a:t>Average Over-Ground Speed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𝑜𝑣𝑒𝑟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</m:oMath>
                  </a14:m>
                  <a:r>
                    <a:rPr lang="en-US" sz="1400" dirty="0"/>
                    <a:t>)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8D31A64-9288-FF46-E7CE-B87AA39E61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7880" y="1094240"/>
                  <a:ext cx="2048964" cy="462042"/>
                </a:xfrm>
                <a:prstGeom prst="roundRect">
                  <a:avLst/>
                </a:prstGeom>
                <a:blipFill>
                  <a:blip r:embed="rId4"/>
                  <a:stretch>
                    <a:fillRect t="-3846" b="-14103"/>
                  </a:stretch>
                </a:blip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DFBAC8D-D4A4-BF75-909E-038BDEE6C236}"/>
                </a:ext>
              </a:extLst>
            </p:cNvPr>
            <p:cNvCxnSpPr>
              <a:cxnSpLocks/>
              <a:stCxn id="22" idx="3"/>
              <a:endCxn id="28" idx="0"/>
            </p:cNvCxnSpPr>
            <p:nvPr/>
          </p:nvCxnSpPr>
          <p:spPr>
            <a:xfrm>
              <a:off x="2553398" y="1047300"/>
              <a:ext cx="489611" cy="139462"/>
            </a:xfrm>
            <a:prstGeom prst="bentConnector2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BD851E-C12F-CC0C-87B7-9ADFD06F80E4}"/>
                </a:ext>
              </a:extLst>
            </p:cNvPr>
            <p:cNvSpPr txBox="1"/>
            <p:nvPr/>
          </p:nvSpPr>
          <p:spPr>
            <a:xfrm>
              <a:off x="2785801" y="1186762"/>
              <a:ext cx="514415" cy="27699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Eq. 1</a:t>
              </a:r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2338B430-4790-E0BA-FB3E-2B703DEC7AEF}"/>
                </a:ext>
              </a:extLst>
            </p:cNvPr>
            <p:cNvCxnSpPr>
              <a:cxnSpLocks/>
              <a:stCxn id="23" idx="3"/>
              <a:endCxn id="28" idx="2"/>
            </p:cNvCxnSpPr>
            <p:nvPr/>
          </p:nvCxnSpPr>
          <p:spPr>
            <a:xfrm flipV="1">
              <a:off x="2553398" y="1463761"/>
              <a:ext cx="489611" cy="208348"/>
            </a:xfrm>
            <a:prstGeom prst="bentConnector2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E3FADF7-5327-3631-4B6D-6889D751C4DE}"/>
                </a:ext>
              </a:extLst>
            </p:cNvPr>
            <p:cNvCxnSpPr>
              <a:cxnSpLocks/>
              <a:stCxn id="28" idx="3"/>
              <a:endCxn id="24" idx="1"/>
            </p:cNvCxnSpPr>
            <p:nvPr/>
          </p:nvCxnSpPr>
          <p:spPr>
            <a:xfrm flipV="1">
              <a:off x="3300216" y="1325261"/>
              <a:ext cx="277664" cy="1"/>
            </a:xfrm>
            <a:prstGeom prst="straightConnector1">
              <a:avLst/>
            </a:prstGeom>
            <a:ln w="25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9026F9C-AAF9-0813-B157-77B8A206403B}"/>
              </a:ext>
            </a:extLst>
          </p:cNvPr>
          <p:cNvSpPr txBox="1"/>
          <p:nvPr/>
        </p:nvSpPr>
        <p:spPr>
          <a:xfrm>
            <a:off x="6626474" y="116732"/>
            <a:ext cx="223118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Multi-sensor Tag Data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A8A5C21-2671-F8EF-8668-5F56007E1708}"/>
              </a:ext>
            </a:extLst>
          </p:cNvPr>
          <p:cNvSpPr/>
          <p:nvPr/>
        </p:nvSpPr>
        <p:spPr>
          <a:xfrm>
            <a:off x="6626475" y="486064"/>
            <a:ext cx="5333466" cy="1301718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29F0B8-4DE2-F6C2-9CA3-4CD99FCC10E2}"/>
              </a:ext>
            </a:extLst>
          </p:cNvPr>
          <p:cNvSpPr/>
          <p:nvPr/>
        </p:nvSpPr>
        <p:spPr>
          <a:xfrm>
            <a:off x="119317" y="2264582"/>
            <a:ext cx="5333465" cy="1467548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Stereotyped Annual Cycle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6C893B-5164-AC52-4EFF-2053B3E2EFCA}"/>
              </a:ext>
            </a:extLst>
          </p:cNvPr>
          <p:cNvCxnSpPr>
            <a:cxnSpLocks/>
            <a:stCxn id="21" idx="2"/>
            <a:endCxn id="57" idx="0"/>
          </p:cNvCxnSpPr>
          <p:nvPr/>
        </p:nvCxnSpPr>
        <p:spPr>
          <a:xfrm flipH="1">
            <a:off x="2786050" y="1787782"/>
            <a:ext cx="2" cy="47680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0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F45E20EA-ED2F-063A-901C-5901B53F97C9}"/>
              </a:ext>
            </a:extLst>
          </p:cNvPr>
          <p:cNvSpPr/>
          <p:nvPr/>
        </p:nvSpPr>
        <p:spPr>
          <a:xfrm>
            <a:off x="6997934" y="3552371"/>
            <a:ext cx="2159541" cy="1951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41B0F1-493C-94DC-D3C4-DD5B6C0CFC1C}"/>
                  </a:ext>
                </a:extLst>
              </p:cNvPr>
              <p:cNvSpPr txBox="1"/>
              <p:nvPr/>
            </p:nvSpPr>
            <p:spPr>
              <a:xfrm>
                <a:off x="7083132" y="3721874"/>
                <a:ext cx="1955260" cy="71387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dirty="0"/>
                  <a:t>New Migration Duration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𝑚𝑖𝑔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E41B0F1-493C-94DC-D3C4-DD5B6C0CF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132" y="3721874"/>
                <a:ext cx="1955260" cy="71387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A03336-8176-F3E9-7631-C9BCE95BEE98}"/>
                  </a:ext>
                </a:extLst>
              </p:cNvPr>
              <p:cNvSpPr txBox="1"/>
              <p:nvPr/>
            </p:nvSpPr>
            <p:spPr>
              <a:xfrm>
                <a:off x="10982501" y="189791"/>
                <a:ext cx="770741" cy="44019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A03336-8176-F3E9-7631-C9BCE95BE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501" y="189791"/>
                <a:ext cx="770741" cy="440192"/>
              </a:xfrm>
              <a:prstGeom prst="roundRect">
                <a:avLst/>
              </a:prstGeom>
              <a:blipFill>
                <a:blip r:embed="rId3"/>
                <a:stretch>
                  <a:fillRect l="-781" b="-14865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586E6CA-89DB-597F-160B-5F5A8F543A08}"/>
              </a:ext>
            </a:extLst>
          </p:cNvPr>
          <p:cNvSpPr/>
          <p:nvPr/>
        </p:nvSpPr>
        <p:spPr>
          <a:xfrm>
            <a:off x="517066" y="3552372"/>
            <a:ext cx="2066175" cy="1952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B14D02-CC39-713F-C010-8FAA60FA0C19}"/>
                  </a:ext>
                </a:extLst>
              </p:cNvPr>
              <p:cNvSpPr txBox="1"/>
              <p:nvPr/>
            </p:nvSpPr>
            <p:spPr>
              <a:xfrm>
                <a:off x="697501" y="3726205"/>
                <a:ext cx="1744992" cy="46204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b="0" dirty="0"/>
                  <a:t>Days Migratory Path 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𝑚𝑖𝑔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𝑠𝑡𝑎𝑛𝑑𝑎𝑟𝑑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B14D02-CC39-713F-C010-8FAA60FA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1" y="3726205"/>
                <a:ext cx="1744992" cy="462042"/>
              </a:xfrm>
              <a:prstGeom prst="roundRect">
                <a:avLst/>
              </a:prstGeom>
              <a:blipFill>
                <a:blip r:embed="rId4"/>
                <a:stretch>
                  <a:fillRect t="-3846" b="-14103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F871BE-7D73-BD8D-79F6-4A65259A4636}"/>
                  </a:ext>
                </a:extLst>
              </p:cNvPr>
              <p:cNvSpPr txBox="1"/>
              <p:nvPr/>
            </p:nvSpPr>
            <p:spPr>
              <a:xfrm>
                <a:off x="697501" y="4307409"/>
                <a:ext cx="1744992" cy="44267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b="0" dirty="0"/>
                  <a:t>Days On Feeding </a:t>
                </a:r>
                <a:r>
                  <a:rPr lang="en-US" sz="1200" dirty="0"/>
                  <a:t>Ground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𝑓𝑒𝑒𝑑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𝑠𝑡𝑎𝑛𝑑𝑎𝑟𝑑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F871BE-7D73-BD8D-79F6-4A65259A4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1" y="4307409"/>
                <a:ext cx="1744992" cy="442674"/>
              </a:xfrm>
              <a:prstGeom prst="roundRect">
                <a:avLst/>
              </a:prstGeom>
              <a:blipFill>
                <a:blip r:embed="rId5"/>
                <a:stretch>
                  <a:fillRect t="-6757" r="-692" b="-17568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573370-ECE6-0014-F807-41350ED4EC96}"/>
                  </a:ext>
                </a:extLst>
              </p:cNvPr>
              <p:cNvSpPr txBox="1"/>
              <p:nvPr/>
            </p:nvSpPr>
            <p:spPr>
              <a:xfrm>
                <a:off x="697501" y="4878927"/>
                <a:ext cx="1744992" cy="46175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b="0" dirty="0"/>
                  <a:t>Days On Breeding Ground 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𝑏𝑟𝑒𝑒𝑑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𝑠𝑡𝑎𝑛𝑑𝑎𝑟𝑑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573370-ECE6-0014-F807-41350ED4E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1" y="4878927"/>
                <a:ext cx="1744992" cy="461758"/>
              </a:xfrm>
              <a:prstGeom prst="roundRect">
                <a:avLst/>
              </a:prstGeom>
              <a:blipFill>
                <a:blip r:embed="rId6"/>
                <a:stretch>
                  <a:fillRect l="-692" t="-1282" r="-2422" b="-15385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E793131-36A8-E42D-86F7-074CC6A2A90C}"/>
              </a:ext>
            </a:extLst>
          </p:cNvPr>
          <p:cNvSpPr txBox="1"/>
          <p:nvPr/>
        </p:nvSpPr>
        <p:spPr>
          <a:xfrm>
            <a:off x="504434" y="3193944"/>
            <a:ext cx="2078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Annual Cycle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67169F-3578-2529-4A28-D0FC49B83712}"/>
              </a:ext>
            </a:extLst>
          </p:cNvPr>
          <p:cNvSpPr/>
          <p:nvPr/>
        </p:nvSpPr>
        <p:spPr>
          <a:xfrm>
            <a:off x="6878722" y="3149786"/>
            <a:ext cx="4607943" cy="2530886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B33E37-834D-FCBC-632F-7586770D8276}"/>
              </a:ext>
            </a:extLst>
          </p:cNvPr>
          <p:cNvSpPr txBox="1"/>
          <p:nvPr/>
        </p:nvSpPr>
        <p:spPr>
          <a:xfrm>
            <a:off x="6878721" y="2780453"/>
            <a:ext cx="188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Speed-Dependent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18E696-CC02-CF7C-672D-863C8F21D20C}"/>
              </a:ext>
            </a:extLst>
          </p:cNvPr>
          <p:cNvSpPr txBox="1"/>
          <p:nvPr/>
        </p:nvSpPr>
        <p:spPr>
          <a:xfrm>
            <a:off x="391693" y="2780453"/>
            <a:ext cx="20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Speed-Independent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1C2D20-B6C0-081E-E10E-60E0EE7BE6B0}"/>
              </a:ext>
            </a:extLst>
          </p:cNvPr>
          <p:cNvSpPr/>
          <p:nvPr/>
        </p:nvSpPr>
        <p:spPr>
          <a:xfrm>
            <a:off x="3471041" y="3552372"/>
            <a:ext cx="2201254" cy="1951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0A0B64-C2B3-8EA1-22F0-C37821D0025B}"/>
              </a:ext>
            </a:extLst>
          </p:cNvPr>
          <p:cNvSpPr txBox="1"/>
          <p:nvPr/>
        </p:nvSpPr>
        <p:spPr>
          <a:xfrm>
            <a:off x="3471039" y="3193944"/>
            <a:ext cx="2201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Energetic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053927-C09F-E45D-D909-3EC37DB96E7D}"/>
                  </a:ext>
                </a:extLst>
              </p:cNvPr>
              <p:cNvSpPr txBox="1"/>
              <p:nvPr/>
            </p:nvSpPr>
            <p:spPr>
              <a:xfrm>
                <a:off x="3614001" y="3729427"/>
                <a:ext cx="1871438" cy="70631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dirty="0"/>
                  <a:t>Annual Migration Costs</a:t>
                </a:r>
              </a:p>
              <a:p>
                <a:pPr algn="ctr"/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𝑚𝑖𝑔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𝑠𝑡𝑎𝑛𝑑𝑎𝑟𝑑</m:t>
                        </m:r>
                      </m:sub>
                    </m:sSub>
                  </m:oMath>
                </a14:m>
                <a:r>
                  <a:rPr lang="en-US" sz="1200" dirty="0"/>
                  <a:t>)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053927-C09F-E45D-D909-3EC37DB96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001" y="3729427"/>
                <a:ext cx="1871438" cy="70631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01736-B7E8-24D7-557F-60502FC98A7C}"/>
                  </a:ext>
                </a:extLst>
              </p:cNvPr>
              <p:cNvSpPr txBox="1"/>
              <p:nvPr/>
            </p:nvSpPr>
            <p:spPr>
              <a:xfrm>
                <a:off x="3614000" y="4634366"/>
                <a:ext cx="1871440" cy="70631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dirty="0"/>
                  <a:t>Annual Foraging Net Energy</a:t>
                </a:r>
              </a:p>
              <a:p>
                <a:pPr algn="ctr"/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𝑓𝑒𝑒𝑑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𝑠𝑡𝑎𝑛𝑑𝑎𝑟𝑑</m:t>
                        </m:r>
                      </m:sub>
                    </m:sSub>
                  </m:oMath>
                </a14:m>
                <a:r>
                  <a:rPr lang="en-US" sz="1200" dirty="0"/>
                  <a:t>)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01736-B7E8-24D7-557F-60502FC98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000" y="4634366"/>
                <a:ext cx="1871440" cy="706319"/>
              </a:xfrm>
              <a:prstGeom prst="roundRect">
                <a:avLst/>
              </a:prstGeom>
              <a:blipFill>
                <a:blip r:embed="rId8"/>
                <a:stretch>
                  <a:fillRect l="-647" r="-324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94AC8860-53B9-805D-5B27-CEB4285CBDB8}"/>
              </a:ext>
            </a:extLst>
          </p:cNvPr>
          <p:cNvSpPr txBox="1"/>
          <p:nvPr/>
        </p:nvSpPr>
        <p:spPr>
          <a:xfrm>
            <a:off x="391693" y="340630"/>
            <a:ext cx="179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Satellite Tag Data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A441AE-9B55-0048-E0FF-7B82C4575F19}"/>
              </a:ext>
            </a:extLst>
          </p:cNvPr>
          <p:cNvSpPr/>
          <p:nvPr/>
        </p:nvSpPr>
        <p:spPr>
          <a:xfrm>
            <a:off x="391694" y="709962"/>
            <a:ext cx="2276272" cy="1705008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E566CA-C464-C65F-D2B5-628705B6AF9B}"/>
                  </a:ext>
                </a:extLst>
              </p:cNvPr>
              <p:cNvSpPr txBox="1"/>
              <p:nvPr/>
            </p:nvSpPr>
            <p:spPr>
              <a:xfrm>
                <a:off x="504434" y="816279"/>
                <a:ext cx="2048964" cy="46204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dirty="0"/>
                  <a:t>Average Migratory Distance</a:t>
                </a:r>
              </a:p>
              <a:p>
                <a:pPr algn="ctr"/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𝑚𝑖𝑔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E566CA-C464-C65F-D2B5-628705B6A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34" y="816279"/>
                <a:ext cx="2048964" cy="462042"/>
              </a:xfrm>
              <a:prstGeom prst="roundRect">
                <a:avLst/>
              </a:prstGeom>
              <a:blipFill>
                <a:blip r:embed="rId9"/>
                <a:stretch>
                  <a:fillRect t="-3846" b="-14103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519C21-BF40-7409-B9CA-91E863D5CBB3}"/>
                  </a:ext>
                </a:extLst>
              </p:cNvPr>
              <p:cNvSpPr txBox="1"/>
              <p:nvPr/>
            </p:nvSpPr>
            <p:spPr>
              <a:xfrm>
                <a:off x="504434" y="1329402"/>
                <a:ext cx="2048964" cy="46204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dirty="0"/>
                  <a:t>Average Migratory Duration</a:t>
                </a:r>
              </a:p>
              <a:p>
                <a:pPr algn="ctr"/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𝑚𝑖𝑔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𝑢𝑛𝑖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519C21-BF40-7409-B9CA-91E863D5C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34" y="1329402"/>
                <a:ext cx="2048964" cy="462042"/>
              </a:xfrm>
              <a:prstGeom prst="roundRect">
                <a:avLst/>
              </a:prstGeom>
              <a:blipFill>
                <a:blip r:embed="rId10"/>
                <a:stretch>
                  <a:fillRect t="-3846" b="-14103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2E92AEA-2BFD-52AC-B06A-9C419E56942B}"/>
                  </a:ext>
                </a:extLst>
              </p:cNvPr>
              <p:cNvSpPr txBox="1"/>
              <p:nvPr/>
            </p:nvSpPr>
            <p:spPr>
              <a:xfrm>
                <a:off x="504434" y="1837391"/>
                <a:ext cx="2048964" cy="46204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dirty="0"/>
                  <a:t>Average Over-Ground Speed</a:t>
                </a:r>
              </a:p>
              <a:p>
                <a:pPr algn="ctr"/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𝑜𝑣𝑒𝑟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𝑔𝑟𝑜𝑢𝑛𝑑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en-US" sz="1400" dirty="0"/>
                  <a:t>) (Eq. 1)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2E92AEA-2BFD-52AC-B06A-9C419E569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34" y="1837391"/>
                <a:ext cx="2048964" cy="462042"/>
              </a:xfrm>
              <a:prstGeom prst="roundRect">
                <a:avLst/>
              </a:prstGeom>
              <a:blipFill>
                <a:blip r:embed="rId11"/>
                <a:stretch>
                  <a:fillRect t="-3846" r="-296" b="-14103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E1629332-3607-356D-0954-9C8F21F960B8}"/>
              </a:ext>
            </a:extLst>
          </p:cNvPr>
          <p:cNvSpPr txBox="1"/>
          <p:nvPr/>
        </p:nvSpPr>
        <p:spPr>
          <a:xfrm>
            <a:off x="6997934" y="3193944"/>
            <a:ext cx="2159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Annual Cycle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BB47BEF-CD6E-ABE3-45B8-D9617B523BBF}"/>
              </a:ext>
            </a:extLst>
          </p:cNvPr>
          <p:cNvSpPr/>
          <p:nvPr/>
        </p:nvSpPr>
        <p:spPr>
          <a:xfrm>
            <a:off x="9276688" y="3552371"/>
            <a:ext cx="2083517" cy="1951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3651BF-3BBC-FFDB-85DE-3E1294032B78}"/>
              </a:ext>
            </a:extLst>
          </p:cNvPr>
          <p:cNvSpPr txBox="1"/>
          <p:nvPr/>
        </p:nvSpPr>
        <p:spPr>
          <a:xfrm>
            <a:off x="9276688" y="3193944"/>
            <a:ext cx="208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Energetic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F1405E-5DE0-CB7E-7E29-4913EADC35F8}"/>
                  </a:ext>
                </a:extLst>
              </p:cNvPr>
              <p:cNvSpPr txBox="1"/>
              <p:nvPr/>
            </p:nvSpPr>
            <p:spPr>
              <a:xfrm>
                <a:off x="9355522" y="4637020"/>
                <a:ext cx="1886540" cy="70366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dirty="0"/>
                  <a:t>Annual Foraging Net Energy </a:t>
                </a:r>
              </a:p>
              <a:p>
                <a:pPr algn="ctr"/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𝑓𝑒𝑒𝑑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</m:sSub>
                  </m:oMath>
                </a14:m>
                <a:r>
                  <a:rPr lang="en-US" sz="1200" dirty="0"/>
                  <a:t>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F1405E-5DE0-CB7E-7E29-4913EADC3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522" y="4637020"/>
                <a:ext cx="1886540" cy="703665"/>
              </a:xfrm>
              <a:prstGeom prst="roundRect">
                <a:avLst/>
              </a:prstGeom>
              <a:blipFill>
                <a:blip r:embed="rId12"/>
                <a:stretch>
                  <a:fillRect l="-322" r="-1929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CCC7D-F3CD-5043-EBF5-F3843A191FC1}"/>
                  </a:ext>
                </a:extLst>
              </p:cNvPr>
              <p:cNvSpPr txBox="1"/>
              <p:nvPr/>
            </p:nvSpPr>
            <p:spPr>
              <a:xfrm>
                <a:off x="9355523" y="3721874"/>
                <a:ext cx="1886540" cy="71387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dirty="0"/>
                  <a:t>Annual Migration Costs</a:t>
                </a:r>
              </a:p>
              <a:p>
                <a:pPr algn="ctr"/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𝑚𝑖𝑔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</m:sSub>
                  </m:oMath>
                </a14:m>
                <a:r>
                  <a:rPr lang="en-US" sz="1200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CCC7D-F3CD-5043-EBF5-F3843A191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523" y="3721874"/>
                <a:ext cx="1886540" cy="713871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BED9D3C-2A47-9112-71D7-71A12194FBA4}"/>
                  </a:ext>
                </a:extLst>
              </p:cNvPr>
              <p:cNvSpPr txBox="1"/>
              <p:nvPr/>
            </p:nvSpPr>
            <p:spPr>
              <a:xfrm>
                <a:off x="7083132" y="4637020"/>
                <a:ext cx="1955260" cy="70355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200" b="0" dirty="0"/>
                  <a:t>Change in Feeding Days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𝑓𝑒𝑒𝑑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𝑢𝑛𝑖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𝑠𝑡𝑎𝑛𝑑𝑎𝑟𝑑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BED9D3C-2A47-9112-71D7-71A12194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132" y="4637020"/>
                <a:ext cx="1955260" cy="70355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A582AE7F-E63D-1525-1C71-536F9551E2B4}"/>
              </a:ext>
            </a:extLst>
          </p:cNvPr>
          <p:cNvSpPr txBox="1"/>
          <p:nvPr/>
        </p:nvSpPr>
        <p:spPr>
          <a:xfrm>
            <a:off x="441695" y="5920714"/>
            <a:ext cx="1493679" cy="52322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Sightings Data;</a:t>
            </a:r>
          </a:p>
          <a:p>
            <a:pPr algn="ctr"/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</a:rPr>
              <a:t>Savoca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 et al. 2022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D82358F-3A92-33AE-9C49-5756EB0BBC97}"/>
              </a:ext>
            </a:extLst>
          </p:cNvPr>
          <p:cNvCxnSpPr>
            <a:cxnSpLocks/>
            <a:stCxn id="92" idx="1"/>
            <a:endCxn id="24" idx="1"/>
          </p:cNvCxnSpPr>
          <p:nvPr/>
        </p:nvCxnSpPr>
        <p:spPr>
          <a:xfrm rot="10800000" flipH="1">
            <a:off x="441695" y="5109806"/>
            <a:ext cx="255806" cy="1072518"/>
          </a:xfrm>
          <a:prstGeom prst="bentConnector3">
            <a:avLst>
              <a:gd name="adj1" fmla="val -89365"/>
            </a:avLst>
          </a:prstGeom>
          <a:ln w="190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C705BB0-6EE4-7267-B5DF-B5CD30CE7CFF}"/>
              </a:ext>
            </a:extLst>
          </p:cNvPr>
          <p:cNvCxnSpPr>
            <a:cxnSpLocks/>
            <a:stCxn id="92" idx="2"/>
            <a:endCxn id="23" idx="1"/>
          </p:cNvCxnSpPr>
          <p:nvPr/>
        </p:nvCxnSpPr>
        <p:spPr>
          <a:xfrm rot="5400000" flipH="1">
            <a:off x="-14576" y="5240823"/>
            <a:ext cx="1915188" cy="491034"/>
          </a:xfrm>
          <a:prstGeom prst="bentConnector4">
            <a:avLst>
              <a:gd name="adj1" fmla="val -11936"/>
              <a:gd name="adj2" fmla="val 215138"/>
            </a:avLst>
          </a:prstGeom>
          <a:ln w="190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4D5F409-C167-20A1-6B13-6502A779DCB7}"/>
                  </a:ext>
                </a:extLst>
              </p:cNvPr>
              <p:cNvSpPr txBox="1"/>
              <p:nvPr/>
            </p:nvSpPr>
            <p:spPr>
              <a:xfrm>
                <a:off x="2847897" y="2029386"/>
                <a:ext cx="1554273" cy="492443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4">
                        <a:lumMod val="50000"/>
                      </a:schemeClr>
                    </a:solidFill>
                  </a:rPr>
                  <a:t>Cost of Swimming</a:t>
                </a:r>
              </a:p>
              <a:p>
                <a:pPr algn="ctr"/>
                <a:r>
                  <a:rPr lang="en-US" sz="1100" dirty="0">
                    <a:solidFill>
                      <a:schemeClr val="accent4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𝑠𝑤𝑖𝑚</m:t>
                        </m:r>
                        <m:r>
                          <a:rPr lang="en-US" sz="12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𝑠𝑒𝑐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) (Eq. 4)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4D5F409-C167-20A1-6B13-6502A779D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897" y="2029386"/>
                <a:ext cx="1554273" cy="492443"/>
              </a:xfrm>
              <a:prstGeom prst="rect">
                <a:avLst/>
              </a:prstGeom>
              <a:blipFill>
                <a:blip r:embed="rId15"/>
                <a:stretch>
                  <a:fillRect t="-1205" b="-7229"/>
                </a:stretch>
              </a:blipFill>
              <a:ln>
                <a:solidFill>
                  <a:schemeClr val="accent4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C24DACAD-E484-F4BD-F022-DF3A066DF881}"/>
              </a:ext>
            </a:extLst>
          </p:cNvPr>
          <p:cNvCxnSpPr>
            <a:cxnSpLocks/>
            <a:stCxn id="71" idx="1"/>
            <a:endCxn id="15" idx="1"/>
          </p:cNvCxnSpPr>
          <p:nvPr/>
        </p:nvCxnSpPr>
        <p:spPr>
          <a:xfrm rot="10800000" flipH="1" flipV="1">
            <a:off x="504433" y="1560422"/>
            <a:ext cx="193067" cy="2396803"/>
          </a:xfrm>
          <a:prstGeom prst="bentConnector3">
            <a:avLst>
              <a:gd name="adj1" fmla="val -118404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9C46D55-6B1E-69F7-640B-D241A004BCEB}"/>
                  </a:ext>
                </a:extLst>
              </p:cNvPr>
              <p:cNvSpPr txBox="1"/>
              <p:nvPr/>
            </p:nvSpPr>
            <p:spPr>
              <a:xfrm>
                <a:off x="3886341" y="1421419"/>
                <a:ext cx="1785746" cy="492443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4">
                        <a:lumMod val="50000"/>
                      </a:schemeClr>
                    </a:solidFill>
                  </a:rPr>
                  <a:t>Basal Metabolic Rates</a:t>
                </a:r>
              </a:p>
              <a:p>
                <a:pPr algn="ctr"/>
                <a:r>
                  <a:rPr lang="en-US" sz="1100" dirty="0">
                    <a:solidFill>
                      <a:schemeClr val="accent4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𝐵𝑀𝑅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𝑘𝑙𝑒𝑖𝑏𝑒𝑟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9C46D55-6B1E-69F7-640B-D241A004B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341" y="1421419"/>
                <a:ext cx="1785746" cy="492443"/>
              </a:xfrm>
              <a:prstGeom prst="rect">
                <a:avLst/>
              </a:prstGeom>
              <a:blipFill>
                <a:blip r:embed="rId16"/>
                <a:stretch>
                  <a:fillRect l="-340" t="-1205" r="-340" b="-7229"/>
                </a:stretch>
              </a:blipFill>
              <a:ln>
                <a:solidFill>
                  <a:schemeClr val="accent4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F870BDF3-FCA7-60DB-42C4-71F0A5773B11}"/>
              </a:ext>
            </a:extLst>
          </p:cNvPr>
          <p:cNvCxnSpPr>
            <a:cxnSpLocks/>
            <a:stCxn id="126" idx="2"/>
            <a:endCxn id="524" idx="0"/>
          </p:cNvCxnSpPr>
          <p:nvPr/>
        </p:nvCxnSpPr>
        <p:spPr>
          <a:xfrm rot="5400000">
            <a:off x="3247594" y="1756538"/>
            <a:ext cx="1374296" cy="1688945"/>
          </a:xfrm>
          <a:prstGeom prst="bentConnector3">
            <a:avLst>
              <a:gd name="adj1" fmla="val 79456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8810718B-5539-E8FF-6473-9EA2E9CF1FFF}"/>
              </a:ext>
            </a:extLst>
          </p:cNvPr>
          <p:cNvSpPr txBox="1"/>
          <p:nvPr/>
        </p:nvSpPr>
        <p:spPr>
          <a:xfrm>
            <a:off x="3572429" y="5860312"/>
            <a:ext cx="1954581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Gough et al. 2022 (Eq. 2)</a:t>
            </a:r>
          </a:p>
        </p:txBody>
      </p: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A2CBACED-961A-E340-075D-BD47E18E6E0A}"/>
              </a:ext>
            </a:extLst>
          </p:cNvPr>
          <p:cNvCxnSpPr>
            <a:cxnSpLocks/>
            <a:stCxn id="167" idx="1"/>
            <a:endCxn id="339" idx="2"/>
          </p:cNvCxnSpPr>
          <p:nvPr/>
        </p:nvCxnSpPr>
        <p:spPr>
          <a:xfrm rot="10800000">
            <a:off x="3090027" y="4806765"/>
            <a:ext cx="482403" cy="1207436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5228FD58-414D-37E3-8136-A20BB006CC0E}"/>
              </a:ext>
            </a:extLst>
          </p:cNvPr>
          <p:cNvSpPr txBox="1"/>
          <p:nvPr/>
        </p:nvSpPr>
        <p:spPr>
          <a:xfrm>
            <a:off x="2847897" y="1000973"/>
            <a:ext cx="1558237" cy="307777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Potvin et al. 2021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A54AA01-E6C0-2AFD-A97D-5C0E2A746F99}"/>
              </a:ext>
            </a:extLst>
          </p:cNvPr>
          <p:cNvSpPr txBox="1"/>
          <p:nvPr/>
        </p:nvSpPr>
        <p:spPr>
          <a:xfrm>
            <a:off x="2847897" y="368373"/>
            <a:ext cx="1554273" cy="52322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Kahane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-Rapport &amp; 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Goldbogen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, 2018</a:t>
            </a:r>
          </a:p>
        </p:txBody>
      </p: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DF46FB70-CBEE-FA99-C4A0-A347A396B5CC}"/>
              </a:ext>
            </a:extLst>
          </p:cNvPr>
          <p:cNvCxnSpPr>
            <a:cxnSpLocks/>
            <a:stCxn id="99" idx="2"/>
            <a:endCxn id="524" idx="1"/>
          </p:cNvCxnSpPr>
          <p:nvPr/>
        </p:nvCxnSpPr>
        <p:spPr>
          <a:xfrm rot="5400000">
            <a:off x="2782287" y="2583910"/>
            <a:ext cx="904829" cy="780666"/>
          </a:xfrm>
          <a:prstGeom prst="bentConnector4">
            <a:avLst>
              <a:gd name="adj1" fmla="val 42347"/>
              <a:gd name="adj2" fmla="val 119522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4218B28E-3ECC-F9D1-9024-43ACE46610DF}"/>
              </a:ext>
            </a:extLst>
          </p:cNvPr>
          <p:cNvCxnSpPr>
            <a:cxnSpLocks/>
            <a:stCxn id="200" idx="2"/>
            <a:endCxn id="99" idx="0"/>
          </p:cNvCxnSpPr>
          <p:nvPr/>
        </p:nvCxnSpPr>
        <p:spPr>
          <a:xfrm flipH="1">
            <a:off x="3625034" y="1308750"/>
            <a:ext cx="1982" cy="72063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577ECD89-94E8-C902-C0FC-82C8EA1FBA9D}"/>
              </a:ext>
            </a:extLst>
          </p:cNvPr>
          <p:cNvCxnSpPr>
            <a:cxnSpLocks/>
            <a:stCxn id="209" idx="3"/>
            <a:endCxn id="126" idx="0"/>
          </p:cNvCxnSpPr>
          <p:nvPr/>
        </p:nvCxnSpPr>
        <p:spPr>
          <a:xfrm>
            <a:off x="4402170" y="629983"/>
            <a:ext cx="377044" cy="791436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84816AA-562D-B7A3-B80B-2E22DD3AD88D}"/>
              </a:ext>
            </a:extLst>
          </p:cNvPr>
          <p:cNvSpPr/>
          <p:nvPr/>
        </p:nvSpPr>
        <p:spPr>
          <a:xfrm>
            <a:off x="391693" y="3147637"/>
            <a:ext cx="5415717" cy="2533035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4B3F488F-1956-73EE-2B77-7667EB4CADCA}"/>
              </a:ext>
            </a:extLst>
          </p:cNvPr>
          <p:cNvSpPr txBox="1"/>
          <p:nvPr/>
        </p:nvSpPr>
        <p:spPr>
          <a:xfrm>
            <a:off x="2844926" y="4529766"/>
            <a:ext cx="490199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Eq. 3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E757B6EC-C753-39C8-9077-773B5454ED95}"/>
              </a:ext>
            </a:extLst>
          </p:cNvPr>
          <p:cNvSpPr txBox="1"/>
          <p:nvPr/>
        </p:nvSpPr>
        <p:spPr>
          <a:xfrm>
            <a:off x="2844368" y="3817481"/>
            <a:ext cx="491801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Eq. 6</a:t>
            </a:r>
          </a:p>
        </p:txBody>
      </p:sp>
      <p:cxnSp>
        <p:nvCxnSpPr>
          <p:cNvPr id="360" name="Connector: Elbow 359">
            <a:extLst>
              <a:ext uri="{FF2B5EF4-FFF2-40B4-BE49-F238E27FC236}">
                <a16:creationId xmlns:a16="http://schemas.microsoft.com/office/drawing/2014/main" id="{D881D47C-3588-61F3-1504-569924EB5011}"/>
              </a:ext>
            </a:extLst>
          </p:cNvPr>
          <p:cNvCxnSpPr>
            <a:cxnSpLocks/>
            <a:stCxn id="339" idx="3"/>
            <a:endCxn id="58" idx="1"/>
          </p:cNvCxnSpPr>
          <p:nvPr/>
        </p:nvCxnSpPr>
        <p:spPr>
          <a:xfrm>
            <a:off x="3335125" y="4668266"/>
            <a:ext cx="278875" cy="319260"/>
          </a:xfrm>
          <a:prstGeom prst="bentConnector3">
            <a:avLst>
              <a:gd name="adj1" fmla="val 2486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6" name="Connector: Elbow 385">
            <a:extLst>
              <a:ext uri="{FF2B5EF4-FFF2-40B4-BE49-F238E27FC236}">
                <a16:creationId xmlns:a16="http://schemas.microsoft.com/office/drawing/2014/main" id="{E95FA9D9-CA68-2FEB-6A0B-C6F0F33C4ECB}"/>
              </a:ext>
            </a:extLst>
          </p:cNvPr>
          <p:cNvCxnSpPr>
            <a:cxnSpLocks/>
            <a:stCxn id="340" idx="3"/>
            <a:endCxn id="57" idx="1"/>
          </p:cNvCxnSpPr>
          <p:nvPr/>
        </p:nvCxnSpPr>
        <p:spPr>
          <a:xfrm>
            <a:off x="3336169" y="3955981"/>
            <a:ext cx="277832" cy="126606"/>
          </a:xfrm>
          <a:prstGeom prst="bentConnector3">
            <a:avLst>
              <a:gd name="adj1" fmla="val 27144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8" name="TextBox 497">
            <a:extLst>
              <a:ext uri="{FF2B5EF4-FFF2-40B4-BE49-F238E27FC236}">
                <a16:creationId xmlns:a16="http://schemas.microsoft.com/office/drawing/2014/main" id="{F3181D23-240A-D928-8D40-D06471D617FC}"/>
              </a:ext>
            </a:extLst>
          </p:cNvPr>
          <p:cNvSpPr txBox="1"/>
          <p:nvPr/>
        </p:nvSpPr>
        <p:spPr>
          <a:xfrm>
            <a:off x="7128424" y="2244829"/>
            <a:ext cx="490199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Eq. 7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8702A445-254D-B42C-EF2F-2DF096FE0B7B}"/>
              </a:ext>
            </a:extLst>
          </p:cNvPr>
          <p:cNvSpPr txBox="1"/>
          <p:nvPr/>
        </p:nvSpPr>
        <p:spPr>
          <a:xfrm>
            <a:off x="2844368" y="3288158"/>
            <a:ext cx="491801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Eq. 5</a:t>
            </a:r>
          </a:p>
        </p:txBody>
      </p: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D566C936-E248-62B7-52CD-6463A9749544}"/>
              </a:ext>
            </a:extLst>
          </p:cNvPr>
          <p:cNvCxnSpPr>
            <a:cxnSpLocks/>
            <a:stCxn id="524" idx="2"/>
            <a:endCxn id="340" idx="0"/>
          </p:cNvCxnSpPr>
          <p:nvPr/>
        </p:nvCxnSpPr>
        <p:spPr>
          <a:xfrm>
            <a:off x="3090269" y="3565157"/>
            <a:ext cx="0" cy="252324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96B8A7F7-382E-71CD-ED83-D064A417B67E}"/>
              </a:ext>
            </a:extLst>
          </p:cNvPr>
          <p:cNvCxnSpPr>
            <a:cxnSpLocks/>
            <a:stCxn id="23" idx="3"/>
            <a:endCxn id="339" idx="1"/>
          </p:cNvCxnSpPr>
          <p:nvPr/>
        </p:nvCxnSpPr>
        <p:spPr>
          <a:xfrm>
            <a:off x="2442493" y="4528746"/>
            <a:ext cx="402433" cy="139520"/>
          </a:xfrm>
          <a:prstGeom prst="bentConnector3">
            <a:avLst>
              <a:gd name="adj1" fmla="val 6817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4" name="TextBox 553">
            <a:extLst>
              <a:ext uri="{FF2B5EF4-FFF2-40B4-BE49-F238E27FC236}">
                <a16:creationId xmlns:a16="http://schemas.microsoft.com/office/drawing/2014/main" id="{21456FFD-772C-B74D-5671-B4B19FD726D4}"/>
              </a:ext>
            </a:extLst>
          </p:cNvPr>
          <p:cNvSpPr txBox="1"/>
          <p:nvPr/>
        </p:nvSpPr>
        <p:spPr>
          <a:xfrm>
            <a:off x="6229096" y="373995"/>
            <a:ext cx="2319338" cy="51974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Migratory Distance Range</a:t>
            </a:r>
          </a:p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(4000 – 12000 km)</a:t>
            </a:r>
          </a:p>
        </p:txBody>
      </p:sp>
      <p:cxnSp>
        <p:nvCxnSpPr>
          <p:cNvPr id="555" name="Connector: Elbow 554">
            <a:extLst>
              <a:ext uri="{FF2B5EF4-FFF2-40B4-BE49-F238E27FC236}">
                <a16:creationId xmlns:a16="http://schemas.microsoft.com/office/drawing/2014/main" id="{63925649-9EBB-8828-C879-B11E3C726915}"/>
              </a:ext>
            </a:extLst>
          </p:cNvPr>
          <p:cNvCxnSpPr>
            <a:cxnSpLocks/>
            <a:stCxn id="70" idx="1"/>
            <a:endCxn id="554" idx="0"/>
          </p:cNvCxnSpPr>
          <p:nvPr/>
        </p:nvCxnSpPr>
        <p:spPr>
          <a:xfrm rot="10800000" flipH="1">
            <a:off x="504433" y="373996"/>
            <a:ext cx="6884331" cy="673305"/>
          </a:xfrm>
          <a:prstGeom prst="bentConnector4">
            <a:avLst>
              <a:gd name="adj1" fmla="val -3321"/>
              <a:gd name="adj2" fmla="val 12687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7" name="Connector: Elbow 566">
            <a:extLst>
              <a:ext uri="{FF2B5EF4-FFF2-40B4-BE49-F238E27FC236}">
                <a16:creationId xmlns:a16="http://schemas.microsoft.com/office/drawing/2014/main" id="{AE8E531F-4FBD-28E1-D87B-033974AE8948}"/>
              </a:ext>
            </a:extLst>
          </p:cNvPr>
          <p:cNvCxnSpPr>
            <a:cxnSpLocks/>
            <a:stCxn id="72" idx="2"/>
            <a:endCxn id="571" idx="1"/>
          </p:cNvCxnSpPr>
          <p:nvPr/>
        </p:nvCxnSpPr>
        <p:spPr>
          <a:xfrm rot="5400000" flipH="1" flipV="1">
            <a:off x="3571306" y="-358356"/>
            <a:ext cx="615399" cy="4700180"/>
          </a:xfrm>
          <a:prstGeom prst="bentConnector4">
            <a:avLst>
              <a:gd name="adj1" fmla="val -68877"/>
              <a:gd name="adj2" fmla="val 95572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1" name="TextBox 570">
            <a:extLst>
              <a:ext uri="{FF2B5EF4-FFF2-40B4-BE49-F238E27FC236}">
                <a16:creationId xmlns:a16="http://schemas.microsoft.com/office/drawing/2014/main" id="{EB5C17BA-DD18-424E-6B07-66D4626990FA}"/>
              </a:ext>
            </a:extLst>
          </p:cNvPr>
          <p:cNvSpPr txBox="1"/>
          <p:nvPr/>
        </p:nvSpPr>
        <p:spPr>
          <a:xfrm>
            <a:off x="6229096" y="1424162"/>
            <a:ext cx="2319338" cy="51974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Over-Ground Speed Range</a:t>
            </a:r>
          </a:p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(0.5 – 2.0 ms</a:t>
            </a:r>
            <a:r>
              <a:rPr lang="en-US" sz="1400" baseline="30000" dirty="0">
                <a:solidFill>
                  <a:schemeClr val="accent6">
                    <a:lumMod val="50000"/>
                  </a:schemeClr>
                </a:solidFill>
              </a:rPr>
              <a:t>-1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29346198-F5A7-449E-034B-EA7D41CD9FD9}"/>
              </a:ext>
            </a:extLst>
          </p:cNvPr>
          <p:cNvCxnSpPr>
            <a:cxnSpLocks/>
            <a:stCxn id="15" idx="3"/>
            <a:endCxn id="340" idx="1"/>
          </p:cNvCxnSpPr>
          <p:nvPr/>
        </p:nvCxnSpPr>
        <p:spPr>
          <a:xfrm flipV="1">
            <a:off x="2442493" y="3955981"/>
            <a:ext cx="401875" cy="1245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8" name="Connector: Elbow 637">
            <a:extLst>
              <a:ext uri="{FF2B5EF4-FFF2-40B4-BE49-F238E27FC236}">
                <a16:creationId xmlns:a16="http://schemas.microsoft.com/office/drawing/2014/main" id="{4A8F72CA-2708-0FCE-2BB7-05AC4F5DD69F}"/>
              </a:ext>
            </a:extLst>
          </p:cNvPr>
          <p:cNvCxnSpPr>
            <a:cxnSpLocks/>
            <a:stCxn id="554" idx="3"/>
            <a:endCxn id="498" idx="3"/>
          </p:cNvCxnSpPr>
          <p:nvPr/>
        </p:nvCxnSpPr>
        <p:spPr>
          <a:xfrm flipH="1">
            <a:off x="7618623" y="633867"/>
            <a:ext cx="929811" cy="1749462"/>
          </a:xfrm>
          <a:prstGeom prst="bentConnector3">
            <a:avLst>
              <a:gd name="adj1" fmla="val -24586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1" name="Straight Arrow Connector 640">
            <a:extLst>
              <a:ext uri="{FF2B5EF4-FFF2-40B4-BE49-F238E27FC236}">
                <a16:creationId xmlns:a16="http://schemas.microsoft.com/office/drawing/2014/main" id="{531C642B-4DC4-89E6-2883-7F40F3A5AB96}"/>
              </a:ext>
            </a:extLst>
          </p:cNvPr>
          <p:cNvCxnSpPr>
            <a:cxnSpLocks/>
            <a:endCxn id="498" idx="0"/>
          </p:cNvCxnSpPr>
          <p:nvPr/>
        </p:nvCxnSpPr>
        <p:spPr>
          <a:xfrm flipH="1">
            <a:off x="7373524" y="1943905"/>
            <a:ext cx="1" cy="30092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0" name="TextBox 659">
            <a:extLst>
              <a:ext uri="{FF2B5EF4-FFF2-40B4-BE49-F238E27FC236}">
                <a16:creationId xmlns:a16="http://schemas.microsoft.com/office/drawing/2014/main" id="{A53B591E-F307-A0F2-271F-3569575F3183}"/>
              </a:ext>
            </a:extLst>
          </p:cNvPr>
          <p:cNvSpPr txBox="1"/>
          <p:nvPr/>
        </p:nvSpPr>
        <p:spPr>
          <a:xfrm>
            <a:off x="6086697" y="3147637"/>
            <a:ext cx="490199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Eq. 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3" name="TextBox 662">
                <a:extLst>
                  <a:ext uri="{FF2B5EF4-FFF2-40B4-BE49-F238E27FC236}">
                    <a16:creationId xmlns:a16="http://schemas.microsoft.com/office/drawing/2014/main" id="{8E37F32D-7213-7353-4F02-1FE9CE83BF0A}"/>
                  </a:ext>
                </a:extLst>
              </p:cNvPr>
              <p:cNvSpPr txBox="1"/>
              <p:nvPr/>
            </p:nvSpPr>
            <p:spPr>
              <a:xfrm>
                <a:off x="4900571" y="804561"/>
                <a:ext cx="891126" cy="492443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4">
                        <a:lumMod val="50000"/>
                      </a:schemeClr>
                    </a:solidFill>
                  </a:rPr>
                  <a:t>Body Mass</a:t>
                </a:r>
              </a:p>
              <a:p>
                <a:pPr algn="ctr"/>
                <a:r>
                  <a:rPr lang="en-US" sz="1100" dirty="0">
                    <a:solidFill>
                      <a:schemeClr val="accent4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63" name="TextBox 662">
                <a:extLst>
                  <a:ext uri="{FF2B5EF4-FFF2-40B4-BE49-F238E27FC236}">
                    <a16:creationId xmlns:a16="http://schemas.microsoft.com/office/drawing/2014/main" id="{8E37F32D-7213-7353-4F02-1FE9CE83B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571" y="804561"/>
                <a:ext cx="891126" cy="492443"/>
              </a:xfrm>
              <a:prstGeom prst="rect">
                <a:avLst/>
              </a:prstGeom>
              <a:blipFill>
                <a:blip r:embed="rId17"/>
                <a:stretch>
                  <a:fillRect l="-4730" t="-1205" r="-5405" b="-8434"/>
                </a:stretch>
              </a:blipFill>
              <a:ln>
                <a:solidFill>
                  <a:schemeClr val="accent4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4" name="Straight Arrow Connector 220">
            <a:extLst>
              <a:ext uri="{FF2B5EF4-FFF2-40B4-BE49-F238E27FC236}">
                <a16:creationId xmlns:a16="http://schemas.microsoft.com/office/drawing/2014/main" id="{D3A42FCB-8B0D-DFDD-5106-D3000C591F6E}"/>
              </a:ext>
            </a:extLst>
          </p:cNvPr>
          <p:cNvCxnSpPr>
            <a:cxnSpLocks/>
            <a:stCxn id="209" idx="0"/>
            <a:endCxn id="663" idx="0"/>
          </p:cNvCxnSpPr>
          <p:nvPr/>
        </p:nvCxnSpPr>
        <p:spPr>
          <a:xfrm rot="16200000" flipH="1">
            <a:off x="4267490" y="-274083"/>
            <a:ext cx="436188" cy="1721100"/>
          </a:xfrm>
          <a:prstGeom prst="bentConnector3">
            <a:avLst>
              <a:gd name="adj1" fmla="val -14850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9" name="Straight Arrow Connector 220">
            <a:extLst>
              <a:ext uri="{FF2B5EF4-FFF2-40B4-BE49-F238E27FC236}">
                <a16:creationId xmlns:a16="http://schemas.microsoft.com/office/drawing/2014/main" id="{98628DD1-B62C-D0E8-8C7B-B02AE100817C}"/>
              </a:ext>
            </a:extLst>
          </p:cNvPr>
          <p:cNvCxnSpPr>
            <a:cxnSpLocks/>
            <a:stCxn id="663" idx="3"/>
            <a:endCxn id="99" idx="3"/>
          </p:cNvCxnSpPr>
          <p:nvPr/>
        </p:nvCxnSpPr>
        <p:spPr>
          <a:xfrm flipH="1">
            <a:off x="4402170" y="1050783"/>
            <a:ext cx="1389527" cy="1224825"/>
          </a:xfrm>
          <a:prstGeom prst="bentConnector3">
            <a:avLst>
              <a:gd name="adj1" fmla="val -6855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4" name="Connector: Elbow 673">
            <a:extLst>
              <a:ext uri="{FF2B5EF4-FFF2-40B4-BE49-F238E27FC236}">
                <a16:creationId xmlns:a16="http://schemas.microsoft.com/office/drawing/2014/main" id="{B4BAD813-2F5C-505A-D136-67FBB3213DEE}"/>
              </a:ext>
            </a:extLst>
          </p:cNvPr>
          <p:cNvCxnSpPr>
            <a:cxnSpLocks/>
            <a:stCxn id="498" idx="1"/>
            <a:endCxn id="660" idx="0"/>
          </p:cNvCxnSpPr>
          <p:nvPr/>
        </p:nvCxnSpPr>
        <p:spPr>
          <a:xfrm rot="10800000" flipV="1">
            <a:off x="6331798" y="2383329"/>
            <a:ext cx="796627" cy="764308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7" name="Connector: Elbow 676">
            <a:extLst>
              <a:ext uri="{FF2B5EF4-FFF2-40B4-BE49-F238E27FC236}">
                <a16:creationId xmlns:a16="http://schemas.microsoft.com/office/drawing/2014/main" id="{DF78CDA0-C85E-5384-0E75-E4C2E8C25B40}"/>
              </a:ext>
            </a:extLst>
          </p:cNvPr>
          <p:cNvCxnSpPr>
            <a:cxnSpLocks/>
            <a:stCxn id="660" idx="2"/>
            <a:endCxn id="88" idx="1"/>
          </p:cNvCxnSpPr>
          <p:nvPr/>
        </p:nvCxnSpPr>
        <p:spPr>
          <a:xfrm rot="16200000" flipH="1">
            <a:off x="6380377" y="3376055"/>
            <a:ext cx="654174" cy="751335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08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A03336-8176-F3E9-7631-C9BCE95BEE98}"/>
                  </a:ext>
                </a:extLst>
              </p:cNvPr>
              <p:cNvSpPr txBox="1"/>
              <p:nvPr/>
            </p:nvSpPr>
            <p:spPr>
              <a:xfrm>
                <a:off x="1331089" y="4964894"/>
                <a:ext cx="3525778" cy="8340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2400" b="0" dirty="0"/>
                  <a:t>Optimal Migratory Speed </a:t>
                </a:r>
              </a:p>
              <a:p>
                <a:pPr algn="ctr"/>
                <a:r>
                  <a:rPr lang="en-US" sz="24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A03336-8176-F3E9-7631-C9BCE95BE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9" y="4964894"/>
                <a:ext cx="3525778" cy="834022"/>
              </a:xfrm>
              <a:prstGeom prst="roundRect">
                <a:avLst/>
              </a:prstGeom>
              <a:blipFill>
                <a:blip r:embed="rId2"/>
                <a:stretch>
                  <a:fillRect t="-5755" r="-1205" b="-14388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067169F-3578-2529-4A28-D0FC49B83712}"/>
              </a:ext>
            </a:extLst>
          </p:cNvPr>
          <p:cNvSpPr/>
          <p:nvPr/>
        </p:nvSpPr>
        <p:spPr>
          <a:xfrm>
            <a:off x="6017432" y="3792270"/>
            <a:ext cx="5043655" cy="128073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Speed-Dependent Annual Cycle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A441AE-9B55-0048-E0FF-7B82C4575F19}"/>
              </a:ext>
            </a:extLst>
          </p:cNvPr>
          <p:cNvSpPr/>
          <p:nvPr/>
        </p:nvSpPr>
        <p:spPr>
          <a:xfrm>
            <a:off x="763338" y="1431333"/>
            <a:ext cx="3385659" cy="467366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Satellite Tag Data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84816AA-562D-B7A3-B80B-2E22DD3AD88D}"/>
              </a:ext>
            </a:extLst>
          </p:cNvPr>
          <p:cNvSpPr/>
          <p:nvPr/>
        </p:nvSpPr>
        <p:spPr>
          <a:xfrm>
            <a:off x="572150" y="2606612"/>
            <a:ext cx="5043656" cy="1280734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Stereotyped Annual Cycle</a:t>
            </a:r>
          </a:p>
        </p:txBody>
      </p:sp>
      <p:cxnSp>
        <p:nvCxnSpPr>
          <p:cNvPr id="638" name="Connector: Elbow 637">
            <a:extLst>
              <a:ext uri="{FF2B5EF4-FFF2-40B4-BE49-F238E27FC236}">
                <a16:creationId xmlns:a16="http://schemas.microsoft.com/office/drawing/2014/main" id="{4A8F72CA-2708-0FCE-2BB7-05AC4F5DD69F}"/>
              </a:ext>
            </a:extLst>
          </p:cNvPr>
          <p:cNvCxnSpPr>
            <a:cxnSpLocks/>
            <a:stCxn id="69" idx="2"/>
            <a:endCxn id="286" idx="1"/>
          </p:cNvCxnSpPr>
          <p:nvPr/>
        </p:nvCxnSpPr>
        <p:spPr>
          <a:xfrm rot="5400000">
            <a:off x="840019" y="1630830"/>
            <a:ext cx="1348280" cy="1884018"/>
          </a:xfrm>
          <a:prstGeom prst="bentConnector4">
            <a:avLst>
              <a:gd name="adj1" fmla="val 26252"/>
              <a:gd name="adj2" fmla="val 112134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DBDA51-E73B-318D-3DED-0144FF62BFC6}"/>
              </a:ext>
            </a:extLst>
          </p:cNvPr>
          <p:cNvSpPr/>
          <p:nvPr/>
        </p:nvSpPr>
        <p:spPr>
          <a:xfrm>
            <a:off x="4324606" y="1431333"/>
            <a:ext cx="3385658" cy="467366"/>
          </a:xfrm>
          <a:prstGeom prst="rect">
            <a:avLst/>
          </a:prstGeom>
          <a:noFill/>
          <a:ln w="25400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Morphometrics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04E8F-96F7-8C17-5A09-552481DF789D}"/>
              </a:ext>
            </a:extLst>
          </p:cNvPr>
          <p:cNvSpPr/>
          <p:nvPr/>
        </p:nvSpPr>
        <p:spPr>
          <a:xfrm>
            <a:off x="6017432" y="2606612"/>
            <a:ext cx="3385658" cy="467366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Cost of Swimming</a:t>
            </a:r>
          </a:p>
        </p:txBody>
      </p:sp>
      <p:cxnSp>
        <p:nvCxnSpPr>
          <p:cNvPr id="486" name="Connector: Elbow 485">
            <a:extLst>
              <a:ext uri="{FF2B5EF4-FFF2-40B4-BE49-F238E27FC236}">
                <a16:creationId xmlns:a16="http://schemas.microsoft.com/office/drawing/2014/main" id="{F1A1273D-B77C-B6EA-5776-AFA62DC00457}"/>
              </a:ext>
            </a:extLst>
          </p:cNvPr>
          <p:cNvCxnSpPr>
            <a:cxnSpLocks/>
            <a:stCxn id="10" idx="2"/>
            <a:endCxn id="139" idx="1"/>
          </p:cNvCxnSpPr>
          <p:nvPr/>
        </p:nvCxnSpPr>
        <p:spPr>
          <a:xfrm rot="16200000" flipH="1">
            <a:off x="6067446" y="1848688"/>
            <a:ext cx="458738" cy="558760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2" name="Connector: Elbow 491">
            <a:extLst>
              <a:ext uri="{FF2B5EF4-FFF2-40B4-BE49-F238E27FC236}">
                <a16:creationId xmlns:a16="http://schemas.microsoft.com/office/drawing/2014/main" id="{8E42278F-6CDF-F6B9-B9F3-345F4513B768}"/>
              </a:ext>
            </a:extLst>
          </p:cNvPr>
          <p:cNvCxnSpPr>
            <a:cxnSpLocks/>
            <a:stCxn id="25" idx="1"/>
            <a:endCxn id="286" idx="0"/>
          </p:cNvCxnSpPr>
          <p:nvPr/>
        </p:nvCxnSpPr>
        <p:spPr>
          <a:xfrm rot="10800000">
            <a:off x="3093978" y="2606613"/>
            <a:ext cx="2923454" cy="233683"/>
          </a:xfrm>
          <a:prstGeom prst="bentConnector4">
            <a:avLst>
              <a:gd name="adj1" fmla="val 6869"/>
              <a:gd name="adj2" fmla="val 197825"/>
            </a:avLst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5" name="Connector: Elbow 494">
            <a:extLst>
              <a:ext uri="{FF2B5EF4-FFF2-40B4-BE49-F238E27FC236}">
                <a16:creationId xmlns:a16="http://schemas.microsoft.com/office/drawing/2014/main" id="{B7BC5B9B-2C6A-784C-7546-B47EF87D3E7F}"/>
              </a:ext>
            </a:extLst>
          </p:cNvPr>
          <p:cNvCxnSpPr>
            <a:cxnSpLocks/>
            <a:stCxn id="81" idx="3"/>
            <a:endCxn id="35" idx="0"/>
          </p:cNvCxnSpPr>
          <p:nvPr/>
        </p:nvCxnSpPr>
        <p:spPr>
          <a:xfrm>
            <a:off x="7308634" y="3468331"/>
            <a:ext cx="1230626" cy="323939"/>
          </a:xfrm>
          <a:prstGeom prst="bentConnector2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4" name="Connector: Elbow 503">
            <a:extLst>
              <a:ext uri="{FF2B5EF4-FFF2-40B4-BE49-F238E27FC236}">
                <a16:creationId xmlns:a16="http://schemas.microsoft.com/office/drawing/2014/main" id="{F36483A4-0F56-10EB-7F76-86EBDA0EE81C}"/>
              </a:ext>
            </a:extLst>
          </p:cNvPr>
          <p:cNvCxnSpPr>
            <a:cxnSpLocks/>
            <a:stCxn id="35" idx="2"/>
            <a:endCxn id="12" idx="0"/>
          </p:cNvCxnSpPr>
          <p:nvPr/>
        </p:nvCxnSpPr>
        <p:spPr>
          <a:xfrm rot="5400000" flipH="1">
            <a:off x="5762564" y="2296308"/>
            <a:ext cx="108109" cy="5445282"/>
          </a:xfrm>
          <a:prstGeom prst="bentConnector5">
            <a:avLst>
              <a:gd name="adj1" fmla="val -211453"/>
              <a:gd name="adj2" fmla="val 56969"/>
              <a:gd name="adj3" fmla="val 311453"/>
            </a:avLst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468D7CE-9423-ECCE-2486-6D29A50726F8}"/>
              </a:ext>
            </a:extLst>
          </p:cNvPr>
          <p:cNvSpPr txBox="1"/>
          <p:nvPr/>
        </p:nvSpPr>
        <p:spPr>
          <a:xfrm>
            <a:off x="6816833" y="3329831"/>
            <a:ext cx="491801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Eq. 5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52C28DB1-54B9-A485-C7FB-358A600CE7CE}"/>
              </a:ext>
            </a:extLst>
          </p:cNvPr>
          <p:cNvCxnSpPr>
            <a:cxnSpLocks/>
            <a:stCxn id="286" idx="2"/>
            <a:endCxn id="81" idx="1"/>
          </p:cNvCxnSpPr>
          <p:nvPr/>
        </p:nvCxnSpPr>
        <p:spPr>
          <a:xfrm rot="5400000" flipH="1" flipV="1">
            <a:off x="4745897" y="1816411"/>
            <a:ext cx="419015" cy="3722855"/>
          </a:xfrm>
          <a:prstGeom prst="bentConnector4">
            <a:avLst>
              <a:gd name="adj1" fmla="val -54557"/>
              <a:gd name="adj2" fmla="val 72988"/>
            </a:avLst>
          </a:prstGeom>
          <a:ln w="19050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83EB74C-F900-2A91-7314-E5D5E79693ED}"/>
              </a:ext>
            </a:extLst>
          </p:cNvPr>
          <p:cNvSpPr/>
          <p:nvPr/>
        </p:nvSpPr>
        <p:spPr>
          <a:xfrm>
            <a:off x="7885873" y="1431333"/>
            <a:ext cx="3385658" cy="467366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Sightings Data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A2C969D-874D-37E9-7283-20B127B07EA0}"/>
              </a:ext>
            </a:extLst>
          </p:cNvPr>
          <p:cNvSpPr/>
          <p:nvPr/>
        </p:nvSpPr>
        <p:spPr>
          <a:xfrm>
            <a:off x="572150" y="1234501"/>
            <a:ext cx="10955696" cy="88925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10ADE7-86DB-ACA1-F8F4-04C0F3CB568B}"/>
              </a:ext>
            </a:extLst>
          </p:cNvPr>
          <p:cNvSpPr txBox="1"/>
          <p:nvPr/>
        </p:nvSpPr>
        <p:spPr>
          <a:xfrm>
            <a:off x="572150" y="846744"/>
            <a:ext cx="222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Data Sources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C6C4376-53A5-568D-F22C-BB6C706F0EA3}"/>
              </a:ext>
            </a:extLst>
          </p:cNvPr>
          <p:cNvSpPr txBox="1"/>
          <p:nvPr/>
        </p:nvSpPr>
        <p:spPr>
          <a:xfrm>
            <a:off x="6576195" y="2218937"/>
            <a:ext cx="491801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Eq. 4</a:t>
            </a:r>
          </a:p>
        </p:txBody>
      </p: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5DBD9D20-78C3-2892-0F04-3DB3B240AF5B}"/>
              </a:ext>
            </a:extLst>
          </p:cNvPr>
          <p:cNvCxnSpPr>
            <a:cxnSpLocks/>
            <a:stCxn id="139" idx="3"/>
            <a:endCxn id="25" idx="0"/>
          </p:cNvCxnSpPr>
          <p:nvPr/>
        </p:nvCxnSpPr>
        <p:spPr>
          <a:xfrm>
            <a:off x="7067996" y="2357437"/>
            <a:ext cx="642265" cy="249175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675478FA-2BEF-E725-0294-4D7FA6E42990}"/>
              </a:ext>
            </a:extLst>
          </p:cNvPr>
          <p:cNvCxnSpPr>
            <a:cxnSpLocks/>
            <a:stCxn id="69" idx="1"/>
            <a:endCxn id="35" idx="1"/>
          </p:cNvCxnSpPr>
          <p:nvPr/>
        </p:nvCxnSpPr>
        <p:spPr>
          <a:xfrm rot="10800000" flipH="1" flipV="1">
            <a:off x="763338" y="1665015"/>
            <a:ext cx="5254094" cy="2767621"/>
          </a:xfrm>
          <a:prstGeom prst="bentConnector3">
            <a:avLst>
              <a:gd name="adj1" fmla="val -1118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37310238-C35F-816E-8255-F4C2200836A2}"/>
              </a:ext>
            </a:extLst>
          </p:cNvPr>
          <p:cNvCxnSpPr>
            <a:cxnSpLocks/>
            <a:stCxn id="130" idx="2"/>
            <a:endCxn id="286" idx="3"/>
          </p:cNvCxnSpPr>
          <p:nvPr/>
        </p:nvCxnSpPr>
        <p:spPr>
          <a:xfrm rot="5400000">
            <a:off x="6923114" y="591391"/>
            <a:ext cx="1348280" cy="3962896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7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A03336-8176-F3E9-7631-C9BCE95BEE98}"/>
                  </a:ext>
                </a:extLst>
              </p:cNvPr>
              <p:cNvSpPr txBox="1"/>
              <p:nvPr/>
            </p:nvSpPr>
            <p:spPr>
              <a:xfrm>
                <a:off x="1331089" y="4799228"/>
                <a:ext cx="3525778" cy="83402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2400" b="0" dirty="0"/>
                  <a:t>Optimal Migratory Speed </a:t>
                </a:r>
              </a:p>
              <a:p>
                <a:pPr algn="ctr"/>
                <a:r>
                  <a:rPr lang="en-US" sz="24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A03336-8176-F3E9-7631-C9BCE95BE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9" y="4799228"/>
                <a:ext cx="3525778" cy="834022"/>
              </a:xfrm>
              <a:prstGeom prst="roundRect">
                <a:avLst/>
              </a:prstGeom>
              <a:blipFill>
                <a:blip r:embed="rId2"/>
                <a:stretch>
                  <a:fillRect t="-4965" r="-1029" b="-13475"/>
                </a:stretch>
              </a:blip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067169F-3578-2529-4A28-D0FC49B83712}"/>
              </a:ext>
            </a:extLst>
          </p:cNvPr>
          <p:cNvSpPr/>
          <p:nvPr/>
        </p:nvSpPr>
        <p:spPr>
          <a:xfrm>
            <a:off x="6017432" y="3644303"/>
            <a:ext cx="5043655" cy="12807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Speed-Dependent Annual Cycle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A441AE-9B55-0048-E0FF-7B82C4575F19}"/>
              </a:ext>
            </a:extLst>
          </p:cNvPr>
          <p:cNvSpPr/>
          <p:nvPr/>
        </p:nvSpPr>
        <p:spPr>
          <a:xfrm>
            <a:off x="763338" y="1431333"/>
            <a:ext cx="3385659" cy="467366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Satellite Tag Data (Eq. 1)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84816AA-562D-B7A3-B80B-2E22DD3AD88D}"/>
              </a:ext>
            </a:extLst>
          </p:cNvPr>
          <p:cNvSpPr/>
          <p:nvPr/>
        </p:nvSpPr>
        <p:spPr>
          <a:xfrm>
            <a:off x="572150" y="2606612"/>
            <a:ext cx="5043656" cy="12807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Stereotyped Annual Cycle</a:t>
            </a:r>
          </a:p>
        </p:txBody>
      </p:sp>
      <p:cxnSp>
        <p:nvCxnSpPr>
          <p:cNvPr id="638" name="Connector: Elbow 637">
            <a:extLst>
              <a:ext uri="{FF2B5EF4-FFF2-40B4-BE49-F238E27FC236}">
                <a16:creationId xmlns:a16="http://schemas.microsoft.com/office/drawing/2014/main" id="{4A8F72CA-2708-0FCE-2BB7-05AC4F5DD69F}"/>
              </a:ext>
            </a:extLst>
          </p:cNvPr>
          <p:cNvCxnSpPr>
            <a:cxnSpLocks/>
            <a:stCxn id="69" idx="2"/>
            <a:endCxn id="500" idx="3"/>
          </p:cNvCxnSpPr>
          <p:nvPr/>
        </p:nvCxnSpPr>
        <p:spPr>
          <a:xfrm rot="5400000">
            <a:off x="1761238" y="1662507"/>
            <a:ext cx="458738" cy="931122"/>
          </a:xfrm>
          <a:prstGeom prst="bentConnector2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DBDA51-E73B-318D-3DED-0144FF62BFC6}"/>
              </a:ext>
            </a:extLst>
          </p:cNvPr>
          <p:cNvSpPr/>
          <p:nvPr/>
        </p:nvSpPr>
        <p:spPr>
          <a:xfrm>
            <a:off x="4324606" y="1431333"/>
            <a:ext cx="3385658" cy="467366"/>
          </a:xfrm>
          <a:prstGeom prst="rect">
            <a:avLst/>
          </a:prstGeom>
          <a:noFill/>
          <a:ln w="25400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Morphometrics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04E8F-96F7-8C17-5A09-552481DF789D}"/>
              </a:ext>
            </a:extLst>
          </p:cNvPr>
          <p:cNvSpPr/>
          <p:nvPr/>
        </p:nvSpPr>
        <p:spPr>
          <a:xfrm>
            <a:off x="6699661" y="2606612"/>
            <a:ext cx="3385658" cy="4673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mpd="sng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Cost of Swimming</a:t>
            </a:r>
          </a:p>
        </p:txBody>
      </p:sp>
      <p:cxnSp>
        <p:nvCxnSpPr>
          <p:cNvPr id="486" name="Connector: Elbow 485">
            <a:extLst>
              <a:ext uri="{FF2B5EF4-FFF2-40B4-BE49-F238E27FC236}">
                <a16:creationId xmlns:a16="http://schemas.microsoft.com/office/drawing/2014/main" id="{F1A1273D-B77C-B6EA-5776-AFA62DC00457}"/>
              </a:ext>
            </a:extLst>
          </p:cNvPr>
          <p:cNvCxnSpPr>
            <a:cxnSpLocks/>
            <a:stCxn id="10" idx="2"/>
            <a:endCxn id="58" idx="1"/>
          </p:cNvCxnSpPr>
          <p:nvPr/>
        </p:nvCxnSpPr>
        <p:spPr>
          <a:xfrm rot="16200000" flipH="1">
            <a:off x="6803879" y="1112255"/>
            <a:ext cx="458738" cy="2031626"/>
          </a:xfrm>
          <a:prstGeom prst="bentConnector2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2" name="Connector: Elbow 491">
            <a:extLst>
              <a:ext uri="{FF2B5EF4-FFF2-40B4-BE49-F238E27FC236}">
                <a16:creationId xmlns:a16="http://schemas.microsoft.com/office/drawing/2014/main" id="{8E42278F-6CDF-F6B9-B9F3-345F4513B768}"/>
              </a:ext>
            </a:extLst>
          </p:cNvPr>
          <p:cNvCxnSpPr>
            <a:cxnSpLocks/>
            <a:stCxn id="25" idx="1"/>
            <a:endCxn id="482" idx="3"/>
          </p:cNvCxnSpPr>
          <p:nvPr/>
        </p:nvCxnSpPr>
        <p:spPr>
          <a:xfrm rot="10800000">
            <a:off x="4712919" y="2357437"/>
            <a:ext cx="1986743" cy="482858"/>
          </a:xfrm>
          <a:prstGeom prst="bentConnector3">
            <a:avLst>
              <a:gd name="adj1" fmla="val 44034"/>
            </a:avLst>
          </a:prstGeom>
          <a:ln w="31750">
            <a:solidFill>
              <a:schemeClr val="tx1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4" name="Connector: Elbow 503">
            <a:extLst>
              <a:ext uri="{FF2B5EF4-FFF2-40B4-BE49-F238E27FC236}">
                <a16:creationId xmlns:a16="http://schemas.microsoft.com/office/drawing/2014/main" id="{F36483A4-0F56-10EB-7F76-86EBDA0EE81C}"/>
              </a:ext>
            </a:extLst>
          </p:cNvPr>
          <p:cNvCxnSpPr>
            <a:cxnSpLocks/>
            <a:stCxn id="35" idx="2"/>
            <a:endCxn id="72" idx="3"/>
          </p:cNvCxnSpPr>
          <p:nvPr/>
        </p:nvCxnSpPr>
        <p:spPr>
          <a:xfrm rot="5400000">
            <a:off x="7616046" y="4293024"/>
            <a:ext cx="291202" cy="1555227"/>
          </a:xfrm>
          <a:prstGeom prst="bentConnector2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83EB74C-F900-2A91-7314-E5D5E79693ED}"/>
              </a:ext>
            </a:extLst>
          </p:cNvPr>
          <p:cNvSpPr/>
          <p:nvPr/>
        </p:nvSpPr>
        <p:spPr>
          <a:xfrm>
            <a:off x="7885873" y="1431333"/>
            <a:ext cx="3385658" cy="467366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Multi-Sensor Tag Data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A2C969D-874D-37E9-7283-20B127B07EA0}"/>
              </a:ext>
            </a:extLst>
          </p:cNvPr>
          <p:cNvSpPr/>
          <p:nvPr/>
        </p:nvSpPr>
        <p:spPr>
          <a:xfrm>
            <a:off x="572150" y="1234501"/>
            <a:ext cx="10955696" cy="88925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10ADE7-86DB-ACA1-F8F4-04C0F3CB568B}"/>
              </a:ext>
            </a:extLst>
          </p:cNvPr>
          <p:cNvSpPr txBox="1"/>
          <p:nvPr/>
        </p:nvSpPr>
        <p:spPr>
          <a:xfrm>
            <a:off x="572150" y="846744"/>
            <a:ext cx="222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Data Sources</a:t>
            </a:r>
          </a:p>
        </p:txBody>
      </p: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675478FA-2BEF-E725-0294-4D7FA6E42990}"/>
              </a:ext>
            </a:extLst>
          </p:cNvPr>
          <p:cNvCxnSpPr>
            <a:cxnSpLocks/>
            <a:stCxn id="69" idx="1"/>
            <a:endCxn id="508" idx="1"/>
          </p:cNvCxnSpPr>
          <p:nvPr/>
        </p:nvCxnSpPr>
        <p:spPr>
          <a:xfrm rot="10800000" flipH="1" flipV="1">
            <a:off x="763337" y="1665015"/>
            <a:ext cx="1918025" cy="2619655"/>
          </a:xfrm>
          <a:prstGeom prst="bentConnector3">
            <a:avLst>
              <a:gd name="adj1" fmla="val -30023"/>
            </a:avLst>
          </a:prstGeom>
          <a:ln w="31750">
            <a:solidFill>
              <a:schemeClr val="tx1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37310238-C35F-816E-8255-F4C2200836A2}"/>
              </a:ext>
            </a:extLst>
          </p:cNvPr>
          <p:cNvCxnSpPr>
            <a:cxnSpLocks/>
            <a:stCxn id="5" idx="2"/>
            <a:endCxn id="286" idx="3"/>
          </p:cNvCxnSpPr>
          <p:nvPr/>
        </p:nvCxnSpPr>
        <p:spPr>
          <a:xfrm rot="5400000">
            <a:off x="8011916" y="336311"/>
            <a:ext cx="514558" cy="530677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622F447E-0FA4-FB20-1624-577185199CED}"/>
              </a:ext>
            </a:extLst>
          </p:cNvPr>
          <p:cNvCxnSpPr>
            <a:cxnSpLocks/>
            <a:stCxn id="130" idx="2"/>
            <a:endCxn id="58" idx="0"/>
          </p:cNvCxnSpPr>
          <p:nvPr/>
        </p:nvCxnSpPr>
        <p:spPr>
          <a:xfrm rot="5400000">
            <a:off x="8776312" y="1416547"/>
            <a:ext cx="320238" cy="1284542"/>
          </a:xfrm>
          <a:prstGeom prst="bentConnector3">
            <a:avLst>
              <a:gd name="adj1" fmla="val 40482"/>
            </a:avLst>
          </a:prstGeom>
          <a:ln w="31750">
            <a:solidFill>
              <a:schemeClr val="tx1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6EB7E8-411F-1364-C5A6-E6E692881643}"/>
              </a:ext>
            </a:extLst>
          </p:cNvPr>
          <p:cNvSpPr txBox="1"/>
          <p:nvPr/>
        </p:nvSpPr>
        <p:spPr>
          <a:xfrm>
            <a:off x="10570885" y="2455422"/>
            <a:ext cx="703398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Eqs</a:t>
            </a:r>
            <a:r>
              <a:rPr lang="en-US" sz="1200" dirty="0"/>
              <a:t>. 2,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62D85F-E383-9F53-D0BF-69BBFDF108CA}"/>
              </a:ext>
            </a:extLst>
          </p:cNvPr>
          <p:cNvSpPr txBox="1"/>
          <p:nvPr/>
        </p:nvSpPr>
        <p:spPr>
          <a:xfrm>
            <a:off x="8049061" y="2218937"/>
            <a:ext cx="490198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Eq. 4</a:t>
            </a:r>
          </a:p>
        </p:txBody>
      </p: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69510DF5-712E-C507-B9DD-6B7C7E13D86E}"/>
              </a:ext>
            </a:extLst>
          </p:cNvPr>
          <p:cNvCxnSpPr>
            <a:cxnSpLocks/>
            <a:stCxn id="130" idx="3"/>
            <a:endCxn id="5" idx="3"/>
          </p:cNvCxnSpPr>
          <p:nvPr/>
        </p:nvCxnSpPr>
        <p:spPr>
          <a:xfrm>
            <a:off x="11271531" y="1665016"/>
            <a:ext cx="2752" cy="928906"/>
          </a:xfrm>
          <a:prstGeom prst="bentConnector3">
            <a:avLst>
              <a:gd name="adj1" fmla="val 15556759"/>
            </a:avLst>
          </a:prstGeom>
          <a:ln w="31750">
            <a:solidFill>
              <a:schemeClr val="tx1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2" name="TextBox 481">
            <a:extLst>
              <a:ext uri="{FF2B5EF4-FFF2-40B4-BE49-F238E27FC236}">
                <a16:creationId xmlns:a16="http://schemas.microsoft.com/office/drawing/2014/main" id="{8A108BFB-A71B-D059-5093-E08B5C788DCA}"/>
              </a:ext>
            </a:extLst>
          </p:cNvPr>
          <p:cNvSpPr txBox="1"/>
          <p:nvPr/>
        </p:nvSpPr>
        <p:spPr>
          <a:xfrm>
            <a:off x="4047992" y="2218937"/>
            <a:ext cx="664926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Eqs</a:t>
            </a:r>
            <a:r>
              <a:rPr lang="en-US" sz="1200" dirty="0"/>
              <a:t> 5, 6</a:t>
            </a:r>
          </a:p>
        </p:txBody>
      </p:sp>
      <p:cxnSp>
        <p:nvCxnSpPr>
          <p:cNvPr id="484" name="Connector: Elbow 483">
            <a:extLst>
              <a:ext uri="{FF2B5EF4-FFF2-40B4-BE49-F238E27FC236}">
                <a16:creationId xmlns:a16="http://schemas.microsoft.com/office/drawing/2014/main" id="{C45D487C-D833-88DC-7A4A-436969B35254}"/>
              </a:ext>
            </a:extLst>
          </p:cNvPr>
          <p:cNvCxnSpPr>
            <a:cxnSpLocks/>
            <a:stCxn id="482" idx="1"/>
            <a:endCxn id="286" idx="0"/>
          </p:cNvCxnSpPr>
          <p:nvPr/>
        </p:nvCxnSpPr>
        <p:spPr>
          <a:xfrm rot="10800000" flipV="1">
            <a:off x="3093978" y="2357436"/>
            <a:ext cx="954014" cy="249175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0" name="TextBox 499">
            <a:extLst>
              <a:ext uri="{FF2B5EF4-FFF2-40B4-BE49-F238E27FC236}">
                <a16:creationId xmlns:a16="http://schemas.microsoft.com/office/drawing/2014/main" id="{140F1605-6C58-4E84-6619-52A0605FF102}"/>
              </a:ext>
            </a:extLst>
          </p:cNvPr>
          <p:cNvSpPr txBox="1"/>
          <p:nvPr/>
        </p:nvSpPr>
        <p:spPr>
          <a:xfrm>
            <a:off x="1010160" y="2218937"/>
            <a:ext cx="514886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Fig. 2</a:t>
            </a:r>
          </a:p>
        </p:txBody>
      </p:sp>
      <p:cxnSp>
        <p:nvCxnSpPr>
          <p:cNvPr id="502" name="Connector: Elbow 501">
            <a:extLst>
              <a:ext uri="{FF2B5EF4-FFF2-40B4-BE49-F238E27FC236}">
                <a16:creationId xmlns:a16="http://schemas.microsoft.com/office/drawing/2014/main" id="{43320024-82FB-0FDD-6AB5-FE4A025F8302}"/>
              </a:ext>
            </a:extLst>
          </p:cNvPr>
          <p:cNvCxnSpPr>
            <a:cxnSpLocks/>
            <a:stCxn id="500" idx="1"/>
            <a:endCxn id="286" idx="1"/>
          </p:cNvCxnSpPr>
          <p:nvPr/>
        </p:nvCxnSpPr>
        <p:spPr>
          <a:xfrm rot="10800000" flipV="1">
            <a:off x="572150" y="2357437"/>
            <a:ext cx="438010" cy="889542"/>
          </a:xfrm>
          <a:prstGeom prst="bentConnector3">
            <a:avLst>
              <a:gd name="adj1" fmla="val 1521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8" name="TextBox 507">
            <a:extLst>
              <a:ext uri="{FF2B5EF4-FFF2-40B4-BE49-F238E27FC236}">
                <a16:creationId xmlns:a16="http://schemas.microsoft.com/office/drawing/2014/main" id="{2D104EA0-E771-D133-5A7B-F1E6838DE418}"/>
              </a:ext>
            </a:extLst>
          </p:cNvPr>
          <p:cNvSpPr txBox="1"/>
          <p:nvPr/>
        </p:nvSpPr>
        <p:spPr>
          <a:xfrm>
            <a:off x="2681363" y="4146171"/>
            <a:ext cx="825227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Eqs</a:t>
            </a:r>
            <a:r>
              <a:rPr lang="en-US" sz="1200" dirty="0"/>
              <a:t>. 7 - 14</a:t>
            </a:r>
          </a:p>
        </p:txBody>
      </p:sp>
      <p:cxnSp>
        <p:nvCxnSpPr>
          <p:cNvPr id="509" name="Connector: Elbow 508">
            <a:extLst>
              <a:ext uri="{FF2B5EF4-FFF2-40B4-BE49-F238E27FC236}">
                <a16:creationId xmlns:a16="http://schemas.microsoft.com/office/drawing/2014/main" id="{53717D1F-76BE-194B-2FFF-58E0D4F0695C}"/>
              </a:ext>
            </a:extLst>
          </p:cNvPr>
          <p:cNvCxnSpPr>
            <a:cxnSpLocks/>
            <a:stCxn id="508" idx="3"/>
            <a:endCxn id="35" idx="1"/>
          </p:cNvCxnSpPr>
          <p:nvPr/>
        </p:nvCxnSpPr>
        <p:spPr>
          <a:xfrm flipV="1">
            <a:off x="3506590" y="4284670"/>
            <a:ext cx="2510842" cy="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9B966E3-C570-3275-32D6-48201FAD7BE3}"/>
              </a:ext>
            </a:extLst>
          </p:cNvPr>
          <p:cNvSpPr txBox="1"/>
          <p:nvPr/>
        </p:nvSpPr>
        <p:spPr>
          <a:xfrm>
            <a:off x="6415288" y="5077738"/>
            <a:ext cx="568745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Eq. 15</a:t>
            </a: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73907B44-CF29-77FC-3F3A-6E082FBFE39E}"/>
              </a:ext>
            </a:extLst>
          </p:cNvPr>
          <p:cNvCxnSpPr>
            <a:cxnSpLocks/>
            <a:stCxn id="58" idx="3"/>
            <a:endCxn id="25" idx="3"/>
          </p:cNvCxnSpPr>
          <p:nvPr/>
        </p:nvCxnSpPr>
        <p:spPr>
          <a:xfrm>
            <a:off x="8539259" y="2357437"/>
            <a:ext cx="1546060" cy="482858"/>
          </a:xfrm>
          <a:prstGeom prst="bentConnector3">
            <a:avLst>
              <a:gd name="adj1" fmla="val 11478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2" name="Straight Arrow Connector 601">
            <a:extLst>
              <a:ext uri="{FF2B5EF4-FFF2-40B4-BE49-F238E27FC236}">
                <a16:creationId xmlns:a16="http://schemas.microsoft.com/office/drawing/2014/main" id="{BD31BBF2-D298-5B85-D674-6CECC122CB2C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flipH="1">
            <a:off x="4856867" y="5216238"/>
            <a:ext cx="1558421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Arrow Connector 606">
            <a:extLst>
              <a:ext uri="{FF2B5EF4-FFF2-40B4-BE49-F238E27FC236}">
                <a16:creationId xmlns:a16="http://schemas.microsoft.com/office/drawing/2014/main" id="{93914533-FCC5-BAC0-3EC5-CF9B2111C452}"/>
              </a:ext>
            </a:extLst>
          </p:cNvPr>
          <p:cNvCxnSpPr>
            <a:cxnSpLocks/>
            <a:stCxn id="286" idx="2"/>
            <a:endCxn id="508" idx="0"/>
          </p:cNvCxnSpPr>
          <p:nvPr/>
        </p:nvCxnSpPr>
        <p:spPr>
          <a:xfrm flipH="1">
            <a:off x="3093977" y="3887346"/>
            <a:ext cx="1" cy="258825"/>
          </a:xfrm>
          <a:prstGeom prst="straightConnector1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902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53548</TotalTime>
  <Words>390</Words>
  <Application>Microsoft Office PowerPoint</Application>
  <PresentationFormat>Widescreen</PresentationFormat>
  <Paragraphs>119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Manuscript Figures</dc:title>
  <dc:creator>Will Taylor Gough</dc:creator>
  <cp:lastModifiedBy>William Gough</cp:lastModifiedBy>
  <cp:revision>55</cp:revision>
  <dcterms:created xsi:type="dcterms:W3CDTF">2022-05-04T21:02:30Z</dcterms:created>
  <dcterms:modified xsi:type="dcterms:W3CDTF">2024-09-03T01:17:20Z</dcterms:modified>
</cp:coreProperties>
</file>